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  <p:sldMasterId id="2147483673" r:id="rId3"/>
  </p:sldMasterIdLst>
  <p:notesMasterIdLst>
    <p:notesMasterId r:id="rId18"/>
  </p:notesMasterIdLst>
  <p:sldIdLst>
    <p:sldId id="268" r:id="rId4"/>
    <p:sldId id="260" r:id="rId5"/>
    <p:sldId id="2933" r:id="rId6"/>
    <p:sldId id="2934" r:id="rId7"/>
    <p:sldId id="2935" r:id="rId8"/>
    <p:sldId id="2936" r:id="rId9"/>
    <p:sldId id="2950" r:id="rId10"/>
    <p:sldId id="2952" r:id="rId11"/>
    <p:sldId id="2953" r:id="rId12"/>
    <p:sldId id="2951" r:id="rId13"/>
    <p:sldId id="2954" r:id="rId14"/>
    <p:sldId id="2955" r:id="rId15"/>
    <p:sldId id="2947" r:id="rId16"/>
    <p:sldId id="2949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A35"/>
    <a:srgbClr val="023E73"/>
    <a:srgbClr val="E4F13B"/>
    <a:srgbClr val="9C412A"/>
    <a:srgbClr val="B7472A"/>
    <a:srgbClr val="515352"/>
    <a:srgbClr val="F26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0BBA6-C732-41D5-9C76-2C5BCE792215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56EC6-06C9-48A9-9546-3CF38FF8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2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E21DEE-FB39-4BE3-930C-78A9F06A2609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9861" y="3320766"/>
            <a:ext cx="2819401" cy="0"/>
          </a:xfrm>
          <a:prstGeom prst="line">
            <a:avLst/>
          </a:prstGeom>
          <a:ln w="317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7DDD092-0DB7-49EB-B421-EB2646002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42" y="1660310"/>
            <a:ext cx="2366462" cy="129618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6BC94E-AF29-46DF-9D36-A1BFA23C335C}"/>
              </a:ext>
            </a:extLst>
          </p:cNvPr>
          <p:cNvCxnSpPr>
            <a:cxnSpLocks/>
          </p:cNvCxnSpPr>
          <p:nvPr userDrawn="1"/>
        </p:nvCxnSpPr>
        <p:spPr>
          <a:xfrm>
            <a:off x="6827360" y="0"/>
            <a:ext cx="0" cy="6858000"/>
          </a:xfrm>
          <a:prstGeom prst="line">
            <a:avLst/>
          </a:prstGeom>
          <a:ln w="1143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E7C192-272B-4B1E-8EE4-03C380BB57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1" y="0"/>
            <a:ext cx="6737377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0A383E-1894-4369-870D-2311D0A8F2B9}"/>
              </a:ext>
            </a:extLst>
          </p:cNvPr>
          <p:cNvSpPr/>
          <p:nvPr userDrawn="1"/>
        </p:nvSpPr>
        <p:spPr>
          <a:xfrm>
            <a:off x="10226842" y="5558589"/>
            <a:ext cx="1964841" cy="1299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0F29BC5-CA8B-4118-82B4-CB4EBD55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505" y="3799842"/>
            <a:ext cx="3501189" cy="1903127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823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DO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0A383E-1894-4369-870D-2311D0A8F2B9}"/>
              </a:ext>
            </a:extLst>
          </p:cNvPr>
          <p:cNvSpPr/>
          <p:nvPr userDrawn="1"/>
        </p:nvSpPr>
        <p:spPr>
          <a:xfrm>
            <a:off x="10226842" y="5558589"/>
            <a:ext cx="1964841" cy="1299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yellow flower&#10;&#10;Description automatically generated">
            <a:extLst>
              <a:ext uri="{FF2B5EF4-FFF2-40B4-BE49-F238E27FC236}">
                <a16:creationId xmlns:a16="http://schemas.microsoft.com/office/drawing/2014/main" id="{28DBFC90-893D-4953-977E-DC9CD8979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9653" r="19470" b="5969"/>
          <a:stretch/>
        </p:blipFill>
        <p:spPr>
          <a:xfrm>
            <a:off x="2438401" y="16038"/>
            <a:ext cx="9753600" cy="685800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844553-3D80-4467-81C1-73611A557DEB}"/>
              </a:ext>
            </a:extLst>
          </p:cNvPr>
          <p:cNvSpPr/>
          <p:nvPr userDrawn="1"/>
        </p:nvSpPr>
        <p:spPr>
          <a:xfrm>
            <a:off x="-27401" y="-13317"/>
            <a:ext cx="8336132" cy="6871317"/>
          </a:xfrm>
          <a:custGeom>
            <a:avLst/>
            <a:gdLst>
              <a:gd name="connsiteX0" fmla="*/ 17755 w 8336132"/>
              <a:gd name="connsiteY0" fmla="*/ 8878 h 6871317"/>
              <a:gd name="connsiteX1" fmla="*/ 0 w 8336132"/>
              <a:gd name="connsiteY1" fmla="*/ 6853561 h 6871317"/>
              <a:gd name="connsiteX2" fmla="*/ 3764132 w 8336132"/>
              <a:gd name="connsiteY2" fmla="*/ 6871317 h 6871317"/>
              <a:gd name="connsiteX3" fmla="*/ 8336132 w 8336132"/>
              <a:gd name="connsiteY3" fmla="*/ 0 h 6871317"/>
              <a:gd name="connsiteX4" fmla="*/ 17755 w 8336132"/>
              <a:gd name="connsiteY4" fmla="*/ 8878 h 687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132" h="6871317">
                <a:moveTo>
                  <a:pt x="17755" y="8878"/>
                </a:moveTo>
                <a:cubicBezTo>
                  <a:pt x="11837" y="2290439"/>
                  <a:pt x="5918" y="4572000"/>
                  <a:pt x="0" y="6853561"/>
                </a:cubicBezTo>
                <a:lnTo>
                  <a:pt x="3764132" y="6871317"/>
                </a:lnTo>
                <a:lnTo>
                  <a:pt x="8336132" y="0"/>
                </a:lnTo>
                <a:lnTo>
                  <a:pt x="17755" y="8878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13F7C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072F3E-73D4-4F68-AD3E-17E46CD40ED7}"/>
              </a:ext>
            </a:extLst>
          </p:cNvPr>
          <p:cNvCxnSpPr>
            <a:cxnSpLocks/>
          </p:cNvCxnSpPr>
          <p:nvPr userDrawn="1"/>
        </p:nvCxnSpPr>
        <p:spPr>
          <a:xfrm flipV="1">
            <a:off x="3209963" y="2725"/>
            <a:ext cx="5098927" cy="76581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10C79C3-0C29-4F0A-9DC2-DDB139B88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81926" cy="5193464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0B9BB-D11E-425B-81E5-8132D819A2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5434915"/>
            <a:ext cx="1766564" cy="95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1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Divided KDOT whe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10CD265-8F73-4AC1-80DA-AD93CAD34488}"/>
              </a:ext>
            </a:extLst>
          </p:cNvPr>
          <p:cNvSpPr/>
          <p:nvPr userDrawn="1"/>
        </p:nvSpPr>
        <p:spPr>
          <a:xfrm>
            <a:off x="-22578" y="-13317"/>
            <a:ext cx="8336132" cy="6871317"/>
          </a:xfrm>
          <a:custGeom>
            <a:avLst/>
            <a:gdLst>
              <a:gd name="connsiteX0" fmla="*/ 17755 w 8336132"/>
              <a:gd name="connsiteY0" fmla="*/ 8878 h 6871317"/>
              <a:gd name="connsiteX1" fmla="*/ 0 w 8336132"/>
              <a:gd name="connsiteY1" fmla="*/ 6853561 h 6871317"/>
              <a:gd name="connsiteX2" fmla="*/ 3764132 w 8336132"/>
              <a:gd name="connsiteY2" fmla="*/ 6871317 h 6871317"/>
              <a:gd name="connsiteX3" fmla="*/ 8336132 w 8336132"/>
              <a:gd name="connsiteY3" fmla="*/ 0 h 6871317"/>
              <a:gd name="connsiteX4" fmla="*/ 17755 w 8336132"/>
              <a:gd name="connsiteY4" fmla="*/ 8878 h 687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132" h="6871317">
                <a:moveTo>
                  <a:pt x="17755" y="8878"/>
                </a:moveTo>
                <a:cubicBezTo>
                  <a:pt x="11837" y="2290439"/>
                  <a:pt x="5918" y="4572000"/>
                  <a:pt x="0" y="6853561"/>
                </a:cubicBezTo>
                <a:lnTo>
                  <a:pt x="3764132" y="6871317"/>
                </a:lnTo>
                <a:lnTo>
                  <a:pt x="8336132" y="0"/>
                </a:lnTo>
                <a:lnTo>
                  <a:pt x="17755" y="8878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7345FF1-5A20-4F57-AE25-77CE6461DF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246555"/>
            <a:ext cx="11749113" cy="661144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4900F-B215-486A-9CA7-605DB59C6E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9325" y="1104900"/>
            <a:ext cx="4343400" cy="428625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FFCA84E-660C-4108-9CE5-A114542424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0475" y="1104900"/>
            <a:ext cx="4343400" cy="428625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797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 Divided KDO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10CD265-8F73-4AC1-80DA-AD93CAD34488}"/>
              </a:ext>
            </a:extLst>
          </p:cNvPr>
          <p:cNvSpPr/>
          <p:nvPr userDrawn="1"/>
        </p:nvSpPr>
        <p:spPr>
          <a:xfrm>
            <a:off x="-22578" y="-13317"/>
            <a:ext cx="8336132" cy="6871317"/>
          </a:xfrm>
          <a:custGeom>
            <a:avLst/>
            <a:gdLst>
              <a:gd name="connsiteX0" fmla="*/ 17755 w 8336132"/>
              <a:gd name="connsiteY0" fmla="*/ 8878 h 6871317"/>
              <a:gd name="connsiteX1" fmla="*/ 0 w 8336132"/>
              <a:gd name="connsiteY1" fmla="*/ 6853561 h 6871317"/>
              <a:gd name="connsiteX2" fmla="*/ 3764132 w 8336132"/>
              <a:gd name="connsiteY2" fmla="*/ 6871317 h 6871317"/>
              <a:gd name="connsiteX3" fmla="*/ 8336132 w 8336132"/>
              <a:gd name="connsiteY3" fmla="*/ 0 h 6871317"/>
              <a:gd name="connsiteX4" fmla="*/ 17755 w 8336132"/>
              <a:gd name="connsiteY4" fmla="*/ 8878 h 687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132" h="6871317">
                <a:moveTo>
                  <a:pt x="17755" y="8878"/>
                </a:moveTo>
                <a:cubicBezTo>
                  <a:pt x="11837" y="2290439"/>
                  <a:pt x="5918" y="4572000"/>
                  <a:pt x="0" y="6853561"/>
                </a:cubicBezTo>
                <a:lnTo>
                  <a:pt x="3764132" y="6871317"/>
                </a:lnTo>
                <a:lnTo>
                  <a:pt x="8336132" y="0"/>
                </a:lnTo>
                <a:lnTo>
                  <a:pt x="17755" y="8878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4900F-B215-486A-9CA7-605DB59C6E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5642" y="1104900"/>
            <a:ext cx="5937083" cy="428625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FFCA84E-660C-4108-9CE5-A114542424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0475" y="1104900"/>
            <a:ext cx="4343400" cy="428625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8433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nn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820-B3B6-4E32-9AD3-EC63D10A6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F5701-4BB9-4D9D-AEE0-8E921EEDA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5B23E-9B48-49C8-A838-9980DFF6B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50000" r="99" b="29452"/>
          <a:stretch/>
        </p:blipFill>
        <p:spPr>
          <a:xfrm>
            <a:off x="0" y="0"/>
            <a:ext cx="12192000" cy="13110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443272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ann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5FEF-2813-423B-A40B-9F58A1DC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11F06-EB64-4243-AB73-52E3561AE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85FAE-2200-44C9-96E1-BD3D260C66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50000" r="99" b="29452"/>
          <a:stretch/>
        </p:blipFill>
        <p:spPr>
          <a:xfrm>
            <a:off x="0" y="0"/>
            <a:ext cx="12192000" cy="13110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631778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E5B23E-9B48-49C8-A838-9980DFF6B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50000" r="99" b="29452"/>
          <a:stretch/>
        </p:blipFill>
        <p:spPr>
          <a:xfrm>
            <a:off x="0" y="0"/>
            <a:ext cx="12192000" cy="1311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108820-B3B6-4E32-9AD3-EC63D10A6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606" y="502920"/>
            <a:ext cx="9144000" cy="548495"/>
          </a:xfrm>
        </p:spPr>
        <p:txBody>
          <a:bodyPr anchor="b">
            <a:normAutofit/>
          </a:bodyPr>
          <a:lstStyle>
            <a:lvl1pPr algn="l">
              <a:defRPr sz="48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02CBE2-1D02-43F4-918A-6E3AD13411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6299" y="1571625"/>
            <a:ext cx="9946871" cy="4396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lor Bu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EC567A-8CC7-404D-A536-17336C506CB0}"/>
              </a:ext>
            </a:extLst>
          </p:cNvPr>
          <p:cNvSpPr/>
          <p:nvPr userDrawn="1"/>
        </p:nvSpPr>
        <p:spPr>
          <a:xfrm>
            <a:off x="0" y="-13100"/>
            <a:ext cx="12192000" cy="1333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55606-53DF-4E84-8E6D-E69F9C927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797"/>
            <a:ext cx="10515600" cy="945876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C0B87-A017-4DDB-9461-7FD5FC3EA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ight Triangle 9">
            <a:extLst>
              <a:ext uri="{FF2B5EF4-FFF2-40B4-BE49-F238E27FC236}">
                <a16:creationId xmlns:a16="http://schemas.microsoft.com/office/drawing/2014/main" id="{9C1FEB59-60FC-465E-9AC7-0A566BB2B8F8}"/>
              </a:ext>
            </a:extLst>
          </p:cNvPr>
          <p:cNvSpPr/>
          <p:nvPr userDrawn="1"/>
        </p:nvSpPr>
        <p:spPr bwMode="auto">
          <a:xfrm flipV="1">
            <a:off x="-12032" y="1311001"/>
            <a:ext cx="12192000" cy="314595"/>
          </a:xfrm>
          <a:custGeom>
            <a:avLst/>
            <a:gdLst>
              <a:gd name="connsiteX0" fmla="*/ 0 w 9144000"/>
              <a:gd name="connsiteY0" fmla="*/ 234950 h 234950"/>
              <a:gd name="connsiteX1" fmla="*/ 0 w 9144000"/>
              <a:gd name="connsiteY1" fmla="*/ 0 h 234950"/>
              <a:gd name="connsiteX2" fmla="*/ 9144000 w 9144000"/>
              <a:gd name="connsiteY2" fmla="*/ 234950 h 234950"/>
              <a:gd name="connsiteX3" fmla="*/ 0 w 9144000"/>
              <a:gd name="connsiteY3" fmla="*/ 234950 h 234950"/>
              <a:gd name="connsiteX0" fmla="*/ 12700 w 9156700"/>
              <a:gd name="connsiteY0" fmla="*/ 69850 h 69850"/>
              <a:gd name="connsiteX1" fmla="*/ 0 w 9156700"/>
              <a:gd name="connsiteY1" fmla="*/ 0 h 69850"/>
              <a:gd name="connsiteX2" fmla="*/ 9156700 w 9156700"/>
              <a:gd name="connsiteY2" fmla="*/ 69850 h 69850"/>
              <a:gd name="connsiteX3" fmla="*/ 12700 w 9156700"/>
              <a:gd name="connsiteY3" fmla="*/ 69850 h 69850"/>
              <a:gd name="connsiteX0" fmla="*/ 12700 w 9156700"/>
              <a:gd name="connsiteY0" fmla="*/ 139700 h 139700"/>
              <a:gd name="connsiteX1" fmla="*/ 0 w 9156700"/>
              <a:gd name="connsiteY1" fmla="*/ 0 h 139700"/>
              <a:gd name="connsiteX2" fmla="*/ 9156700 w 9156700"/>
              <a:gd name="connsiteY2" fmla="*/ 139700 h 139700"/>
              <a:gd name="connsiteX3" fmla="*/ 12700 w 9156700"/>
              <a:gd name="connsiteY3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139700">
                <a:moveTo>
                  <a:pt x="12700" y="139700"/>
                </a:moveTo>
                <a:lnTo>
                  <a:pt x="0" y="0"/>
                </a:lnTo>
                <a:lnTo>
                  <a:pt x="9156700" y="139700"/>
                </a:lnTo>
                <a:lnTo>
                  <a:pt x="12700" y="13970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2238" marR="0" indent="-122238" algn="ctr" defTabSz="820738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terstate-Regular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29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lor Burst Content Slid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528688-B9DF-4E36-9679-FFC1EB11F4A6}"/>
              </a:ext>
            </a:extLst>
          </p:cNvPr>
          <p:cNvSpPr/>
          <p:nvPr userDrawn="1"/>
        </p:nvSpPr>
        <p:spPr>
          <a:xfrm>
            <a:off x="0" y="-13100"/>
            <a:ext cx="12192000" cy="1333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55606-53DF-4E84-8E6D-E69F9C927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797"/>
            <a:ext cx="10515600" cy="945876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ight Triangle 9">
            <a:extLst>
              <a:ext uri="{FF2B5EF4-FFF2-40B4-BE49-F238E27FC236}">
                <a16:creationId xmlns:a16="http://schemas.microsoft.com/office/drawing/2014/main" id="{9C1FEB59-60FC-465E-9AC7-0A566BB2B8F8}"/>
              </a:ext>
            </a:extLst>
          </p:cNvPr>
          <p:cNvSpPr/>
          <p:nvPr userDrawn="1"/>
        </p:nvSpPr>
        <p:spPr bwMode="auto">
          <a:xfrm flipV="1">
            <a:off x="-12032" y="1311001"/>
            <a:ext cx="12192000" cy="314595"/>
          </a:xfrm>
          <a:custGeom>
            <a:avLst/>
            <a:gdLst>
              <a:gd name="connsiteX0" fmla="*/ 0 w 9144000"/>
              <a:gd name="connsiteY0" fmla="*/ 234950 h 234950"/>
              <a:gd name="connsiteX1" fmla="*/ 0 w 9144000"/>
              <a:gd name="connsiteY1" fmla="*/ 0 h 234950"/>
              <a:gd name="connsiteX2" fmla="*/ 9144000 w 9144000"/>
              <a:gd name="connsiteY2" fmla="*/ 234950 h 234950"/>
              <a:gd name="connsiteX3" fmla="*/ 0 w 9144000"/>
              <a:gd name="connsiteY3" fmla="*/ 234950 h 234950"/>
              <a:gd name="connsiteX0" fmla="*/ 12700 w 9156700"/>
              <a:gd name="connsiteY0" fmla="*/ 69850 h 69850"/>
              <a:gd name="connsiteX1" fmla="*/ 0 w 9156700"/>
              <a:gd name="connsiteY1" fmla="*/ 0 h 69850"/>
              <a:gd name="connsiteX2" fmla="*/ 9156700 w 9156700"/>
              <a:gd name="connsiteY2" fmla="*/ 69850 h 69850"/>
              <a:gd name="connsiteX3" fmla="*/ 12700 w 9156700"/>
              <a:gd name="connsiteY3" fmla="*/ 69850 h 69850"/>
              <a:gd name="connsiteX0" fmla="*/ 12700 w 9156700"/>
              <a:gd name="connsiteY0" fmla="*/ 139700 h 139700"/>
              <a:gd name="connsiteX1" fmla="*/ 0 w 9156700"/>
              <a:gd name="connsiteY1" fmla="*/ 0 h 139700"/>
              <a:gd name="connsiteX2" fmla="*/ 9156700 w 9156700"/>
              <a:gd name="connsiteY2" fmla="*/ 139700 h 139700"/>
              <a:gd name="connsiteX3" fmla="*/ 12700 w 9156700"/>
              <a:gd name="connsiteY3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139700">
                <a:moveTo>
                  <a:pt x="12700" y="139700"/>
                </a:moveTo>
                <a:lnTo>
                  <a:pt x="0" y="0"/>
                </a:lnTo>
                <a:lnTo>
                  <a:pt x="9156700" y="139700"/>
                </a:lnTo>
                <a:lnTo>
                  <a:pt x="12700" y="13970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2238" marR="0" indent="-122238" algn="ctr" defTabSz="820738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terstate-Regular" pitchFamily="-8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603A51-7003-4AB9-967B-639F9FD0A768}"/>
              </a:ext>
            </a:extLst>
          </p:cNvPr>
          <p:cNvSpPr/>
          <p:nvPr userDrawn="1"/>
        </p:nvSpPr>
        <p:spPr>
          <a:xfrm>
            <a:off x="10020300" y="5760720"/>
            <a:ext cx="2159668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C0B87-A017-4DDB-9461-7FD5FC3EA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253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lor Burst Sl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EDFF28-0AC1-44DC-ABF9-6CD3652E8F56}"/>
              </a:ext>
            </a:extLst>
          </p:cNvPr>
          <p:cNvSpPr/>
          <p:nvPr userDrawn="1"/>
        </p:nvSpPr>
        <p:spPr>
          <a:xfrm>
            <a:off x="0" y="-13100"/>
            <a:ext cx="12192000" cy="13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Right Triangle 9">
            <a:extLst>
              <a:ext uri="{FF2B5EF4-FFF2-40B4-BE49-F238E27FC236}">
                <a16:creationId xmlns:a16="http://schemas.microsoft.com/office/drawing/2014/main" id="{C91B7B9E-3B02-49AF-B2EA-7DC49FBE6AAA}"/>
              </a:ext>
            </a:extLst>
          </p:cNvPr>
          <p:cNvSpPr/>
          <p:nvPr userDrawn="1"/>
        </p:nvSpPr>
        <p:spPr bwMode="auto">
          <a:xfrm flipV="1">
            <a:off x="-12032" y="1311001"/>
            <a:ext cx="12192000" cy="314595"/>
          </a:xfrm>
          <a:custGeom>
            <a:avLst/>
            <a:gdLst>
              <a:gd name="connsiteX0" fmla="*/ 0 w 9144000"/>
              <a:gd name="connsiteY0" fmla="*/ 234950 h 234950"/>
              <a:gd name="connsiteX1" fmla="*/ 0 w 9144000"/>
              <a:gd name="connsiteY1" fmla="*/ 0 h 234950"/>
              <a:gd name="connsiteX2" fmla="*/ 9144000 w 9144000"/>
              <a:gd name="connsiteY2" fmla="*/ 234950 h 234950"/>
              <a:gd name="connsiteX3" fmla="*/ 0 w 9144000"/>
              <a:gd name="connsiteY3" fmla="*/ 234950 h 234950"/>
              <a:gd name="connsiteX0" fmla="*/ 12700 w 9156700"/>
              <a:gd name="connsiteY0" fmla="*/ 69850 h 69850"/>
              <a:gd name="connsiteX1" fmla="*/ 0 w 9156700"/>
              <a:gd name="connsiteY1" fmla="*/ 0 h 69850"/>
              <a:gd name="connsiteX2" fmla="*/ 9156700 w 9156700"/>
              <a:gd name="connsiteY2" fmla="*/ 69850 h 69850"/>
              <a:gd name="connsiteX3" fmla="*/ 12700 w 9156700"/>
              <a:gd name="connsiteY3" fmla="*/ 69850 h 69850"/>
              <a:gd name="connsiteX0" fmla="*/ 12700 w 9156700"/>
              <a:gd name="connsiteY0" fmla="*/ 139700 h 139700"/>
              <a:gd name="connsiteX1" fmla="*/ 0 w 9156700"/>
              <a:gd name="connsiteY1" fmla="*/ 0 h 139700"/>
              <a:gd name="connsiteX2" fmla="*/ 9156700 w 9156700"/>
              <a:gd name="connsiteY2" fmla="*/ 139700 h 139700"/>
              <a:gd name="connsiteX3" fmla="*/ 12700 w 9156700"/>
              <a:gd name="connsiteY3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139700">
                <a:moveTo>
                  <a:pt x="12700" y="139700"/>
                </a:moveTo>
                <a:lnTo>
                  <a:pt x="0" y="0"/>
                </a:lnTo>
                <a:lnTo>
                  <a:pt x="9156700" y="139700"/>
                </a:lnTo>
                <a:lnTo>
                  <a:pt x="12700" y="13970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2238" marR="0" indent="-122238" algn="ctr" defTabSz="820738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terstate-Regular" pitchFamily="-8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064CF-740C-4431-A249-482C37D3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52"/>
            <a:ext cx="10515600" cy="117765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D24CB-1D66-4A17-A4F5-8DBF37E9E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939C9-BB8D-4FC7-9780-C40F23BEB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6014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eometr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31B53D-EB85-443D-9651-26E01FFEA4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20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108820-B3B6-4E32-9AD3-EC63D10A6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F5701-4BB9-4D9D-AEE0-8E921EEDA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0261B-9B0C-4035-ABE0-12C568FCB8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418" y="5884992"/>
            <a:ext cx="1424524" cy="76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9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E21DEE-FB39-4BE3-930C-78A9F06A2609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9861" y="3320766"/>
            <a:ext cx="2819401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7DDD092-0DB7-49EB-B421-EB2646002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42" y="1660310"/>
            <a:ext cx="2366462" cy="129618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E7C192-272B-4B1E-8EE4-03C380BB57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2" y="0"/>
            <a:ext cx="3248224" cy="33207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0A383E-1894-4369-870D-2311D0A8F2B9}"/>
              </a:ext>
            </a:extLst>
          </p:cNvPr>
          <p:cNvSpPr/>
          <p:nvPr userDrawn="1"/>
        </p:nvSpPr>
        <p:spPr>
          <a:xfrm>
            <a:off x="10226842" y="5558589"/>
            <a:ext cx="1964841" cy="1299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0F29BC5-CA8B-4118-82B4-CB4EBD55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505" y="3799842"/>
            <a:ext cx="3501189" cy="1903127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805A3C3-6277-4716-8E91-EF0662F4C8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75582" y="-73"/>
            <a:ext cx="3248224" cy="33207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2CD7A5FC-C63E-46D1-A9AF-63B1C64E3F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2" y="3537235"/>
            <a:ext cx="3248224" cy="33207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FDF227A-5F8B-493E-ACE3-4C13396343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75582" y="3537235"/>
            <a:ext cx="3248224" cy="332076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20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ometr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F887D8-F2F4-4AA8-8E7D-9863507DB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E55606-53DF-4E84-8E6D-E69F9C927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C0B87-A017-4DDB-9461-7FD5FC3EA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E48638-FC7E-4BB7-8792-C22B3CDA89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32" y="5897630"/>
            <a:ext cx="1525822" cy="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0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eometric Sl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EE47EC-AA4B-407B-B7C6-6DDA8AE0B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2D7912-56E6-41F0-8405-B00F39A74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99F85-79AF-4C1D-A819-779EDC425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A5609-6F02-4FFD-B7FB-415142959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74A73-6F44-4320-8B92-76C158F9B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236D9C-8A89-4B8D-91E7-FB7380194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94CEA4-E751-4987-ABFC-AF382DCB1F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418" y="5884992"/>
            <a:ext cx="1424524" cy="76879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9F7DB6-FFCD-493B-8B9E-4D4E6C1F5128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807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ometric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4FDE1C-3605-4B87-B66F-F3DBB736A0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51FBC4-2B5E-4D9E-B48A-9C9337555E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969" y="5786651"/>
            <a:ext cx="1525822" cy="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95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as 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820-B3B6-4E32-9AD3-EC63D10A6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F5701-4BB9-4D9D-AEE0-8E921EEDA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3C9E32-496D-45D4-B745-D766ADC896B5}"/>
              </a:ext>
            </a:extLst>
          </p:cNvPr>
          <p:cNvSpPr/>
          <p:nvPr userDrawn="1"/>
        </p:nvSpPr>
        <p:spPr>
          <a:xfrm>
            <a:off x="10248900" y="5735637"/>
            <a:ext cx="1733550" cy="105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A9410-6E79-4CC2-944C-1D75205D7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9"/>
          <a:stretch/>
        </p:blipFill>
        <p:spPr>
          <a:xfrm>
            <a:off x="10186646" y="5591175"/>
            <a:ext cx="1795804" cy="9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41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as Blue Half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402B68-5870-4BA9-A849-472C04325316}"/>
              </a:ext>
            </a:extLst>
          </p:cNvPr>
          <p:cNvSpPr/>
          <p:nvPr userDrawn="1"/>
        </p:nvSpPr>
        <p:spPr>
          <a:xfrm>
            <a:off x="0" y="0"/>
            <a:ext cx="12192000" cy="2429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E3520-2DBF-4EC9-8115-E717A93C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139"/>
            <a:ext cx="10515600" cy="1325563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A3503E-78B5-431A-A98A-D5BDB456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7666"/>
            <a:ext cx="10515600" cy="311305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1190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as Blue Vertic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402B68-5870-4BA9-A849-472C04325316}"/>
              </a:ext>
            </a:extLst>
          </p:cNvPr>
          <p:cNvSpPr/>
          <p:nvPr userDrawn="1"/>
        </p:nvSpPr>
        <p:spPr>
          <a:xfrm>
            <a:off x="0" y="0"/>
            <a:ext cx="381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E3520-2DBF-4EC9-8115-E717A93C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2857500" cy="591185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A3503E-78B5-431A-A98A-D5BDB456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714500"/>
            <a:ext cx="6972299" cy="403669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871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ansas Blue Half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5B8717-948B-452F-9F7F-B824F531ADF7}"/>
              </a:ext>
            </a:extLst>
          </p:cNvPr>
          <p:cNvSpPr/>
          <p:nvPr userDrawn="1"/>
        </p:nvSpPr>
        <p:spPr>
          <a:xfrm>
            <a:off x="0" y="2000250"/>
            <a:ext cx="12192000" cy="4857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402B68-5870-4BA9-A849-472C04325316}"/>
              </a:ext>
            </a:extLst>
          </p:cNvPr>
          <p:cNvSpPr/>
          <p:nvPr userDrawn="1"/>
        </p:nvSpPr>
        <p:spPr>
          <a:xfrm>
            <a:off x="0" y="1"/>
            <a:ext cx="12192000" cy="1792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E3520-2DBF-4EC9-8115-E717A93C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555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A3503E-78B5-431A-A98A-D5BDB456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1350"/>
            <a:ext cx="10515600" cy="249555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7794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as Ligh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5B8717-948B-452F-9F7F-B824F531ADF7}"/>
              </a:ext>
            </a:extLst>
          </p:cNvPr>
          <p:cNvSpPr/>
          <p:nvPr userDrawn="1"/>
        </p:nvSpPr>
        <p:spPr>
          <a:xfrm>
            <a:off x="204537" y="156411"/>
            <a:ext cx="11790948" cy="65451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E3520-2DBF-4EC9-8115-E717A93C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60" y="894515"/>
            <a:ext cx="3408946" cy="478238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A3503E-78B5-431A-A98A-D5BDB456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710" y="1467852"/>
            <a:ext cx="5951616" cy="420904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7839B3-C2AA-4296-8EC3-DE78C1A7D6C8}"/>
              </a:ext>
            </a:extLst>
          </p:cNvPr>
          <p:cNvCxnSpPr>
            <a:cxnSpLocks/>
          </p:cNvCxnSpPr>
          <p:nvPr userDrawn="1"/>
        </p:nvCxnSpPr>
        <p:spPr>
          <a:xfrm>
            <a:off x="4283242" y="1467852"/>
            <a:ext cx="0" cy="394034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745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Blue Solid">
    <p:bg>
      <p:bgPr>
        <a:solidFill>
          <a:srgbClr val="023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3C9E32-496D-45D4-B745-D766ADC896B5}"/>
              </a:ext>
            </a:extLst>
          </p:cNvPr>
          <p:cNvSpPr/>
          <p:nvPr userDrawn="1"/>
        </p:nvSpPr>
        <p:spPr>
          <a:xfrm>
            <a:off x="10248900" y="5735637"/>
            <a:ext cx="1733550" cy="1055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A9410-6E79-4CC2-944C-1D75205D7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9"/>
          <a:stretch/>
        </p:blipFill>
        <p:spPr>
          <a:xfrm>
            <a:off x="10186646" y="5591175"/>
            <a:ext cx="1795804" cy="9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50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as Gold Half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402B68-5870-4BA9-A849-472C04325316}"/>
              </a:ext>
            </a:extLst>
          </p:cNvPr>
          <p:cNvSpPr/>
          <p:nvPr userDrawn="1"/>
        </p:nvSpPr>
        <p:spPr>
          <a:xfrm>
            <a:off x="0" y="0"/>
            <a:ext cx="12192000" cy="2429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E3520-2DBF-4EC9-8115-E717A93C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A3503E-78B5-431A-A98A-D5BDB456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7666"/>
            <a:ext cx="10515600" cy="3113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893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55606-53DF-4E84-8E6D-E69F9C927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C0B87-A017-4DDB-9461-7FD5FC3EA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FD77DD-15FB-4174-B610-721D4A70AFE5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803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as 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5B8717-948B-452F-9F7F-B824F531ADF7}"/>
              </a:ext>
            </a:extLst>
          </p:cNvPr>
          <p:cNvSpPr/>
          <p:nvPr userDrawn="1"/>
        </p:nvSpPr>
        <p:spPr>
          <a:xfrm>
            <a:off x="0" y="2771775"/>
            <a:ext cx="12192000" cy="40862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402B68-5870-4BA9-A849-472C04325316}"/>
              </a:ext>
            </a:extLst>
          </p:cNvPr>
          <p:cNvSpPr/>
          <p:nvPr userDrawn="1"/>
        </p:nvSpPr>
        <p:spPr>
          <a:xfrm>
            <a:off x="0" y="0"/>
            <a:ext cx="12192000" cy="2429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E3520-2DBF-4EC9-8115-E717A93C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2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A3503E-78B5-431A-A98A-D5BDB456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1350"/>
            <a:ext cx="10515600" cy="249555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517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E21DEE-FB39-4BE3-930C-78A9F06A2609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9861" y="3320766"/>
            <a:ext cx="2819401" cy="0"/>
          </a:xfrm>
          <a:prstGeom prst="line">
            <a:avLst/>
          </a:prstGeom>
          <a:ln w="317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6BC94E-AF29-46DF-9D36-A1BFA23C335C}"/>
              </a:ext>
            </a:extLst>
          </p:cNvPr>
          <p:cNvCxnSpPr>
            <a:cxnSpLocks/>
          </p:cNvCxnSpPr>
          <p:nvPr userDrawn="1"/>
        </p:nvCxnSpPr>
        <p:spPr>
          <a:xfrm>
            <a:off x="6827360" y="0"/>
            <a:ext cx="0" cy="6858000"/>
          </a:xfrm>
          <a:prstGeom prst="line">
            <a:avLst/>
          </a:prstGeom>
          <a:ln w="1143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E7C192-272B-4B1E-8EE4-03C380BB57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1" y="0"/>
            <a:ext cx="6737377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0A383E-1894-4369-870D-2311D0A8F2B9}"/>
              </a:ext>
            </a:extLst>
          </p:cNvPr>
          <p:cNvSpPr/>
          <p:nvPr userDrawn="1"/>
        </p:nvSpPr>
        <p:spPr>
          <a:xfrm>
            <a:off x="10226842" y="4886049"/>
            <a:ext cx="1964841" cy="1971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0F29BC5-CA8B-4118-82B4-CB4EBD55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615" y="3688730"/>
            <a:ext cx="3501189" cy="1903127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DB62A6C3-370B-4AF0-91D5-D1E6E0B1B5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b="10624"/>
          <a:stretch/>
        </p:blipFill>
        <p:spPr>
          <a:xfrm>
            <a:off x="8237752" y="563425"/>
            <a:ext cx="3198368" cy="260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93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E21DEE-FB39-4BE3-930C-78A9F06A2609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9861" y="3320766"/>
            <a:ext cx="2819401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7DDD092-0DB7-49EB-B421-EB2646002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42" y="1660310"/>
            <a:ext cx="2366462" cy="129618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E7C192-272B-4B1E-8EE4-03C380BB57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2" y="0"/>
            <a:ext cx="3248224" cy="33207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0A383E-1894-4369-870D-2311D0A8F2B9}"/>
              </a:ext>
            </a:extLst>
          </p:cNvPr>
          <p:cNvSpPr/>
          <p:nvPr userDrawn="1"/>
        </p:nvSpPr>
        <p:spPr>
          <a:xfrm>
            <a:off x="10226842" y="5558589"/>
            <a:ext cx="1964841" cy="1299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0F29BC5-CA8B-4118-82B4-CB4EBD55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505" y="3799842"/>
            <a:ext cx="3501189" cy="1903127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805A3C3-6277-4716-8E91-EF0662F4C8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75582" y="-73"/>
            <a:ext cx="3248224" cy="33207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2CD7A5FC-C63E-46D1-A9AF-63B1C64E3F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2" y="3537235"/>
            <a:ext cx="3248224" cy="33207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FDF227A-5F8B-493E-ACE3-4C13396343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75582" y="3537235"/>
            <a:ext cx="3248224" cy="332076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3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55606-53DF-4E84-8E6D-E69F9C927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C0B87-A017-4DDB-9461-7FD5FC3EA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FD77DD-15FB-4174-B610-721D4A70AFE5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663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Sl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64CF-740C-4431-A249-482C37D3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D24CB-1D66-4A17-A4F5-8DBF37E9E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939C9-BB8D-4FC7-9780-C40F23BEB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02946E-DF0C-455D-BDE2-43A10D5A24C4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482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E3520-2DBF-4EC9-8115-E717A93C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E53A00-6ED2-4943-89D1-19D96EC68B90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748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ol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820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WAR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0A383E-1894-4369-870D-2311D0A8F2B9}"/>
              </a:ext>
            </a:extLst>
          </p:cNvPr>
          <p:cNvSpPr/>
          <p:nvPr userDrawn="1"/>
        </p:nvSpPr>
        <p:spPr>
          <a:xfrm>
            <a:off x="10226842" y="5558589"/>
            <a:ext cx="1964841" cy="1299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247E19-87AE-4273-AA4A-E00E33CDB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377" y="0"/>
            <a:ext cx="8445623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58CA055-4793-4F9F-B094-73EEEE2B6442}"/>
              </a:ext>
            </a:extLst>
          </p:cNvPr>
          <p:cNvSpPr/>
          <p:nvPr userDrawn="1"/>
        </p:nvSpPr>
        <p:spPr>
          <a:xfrm>
            <a:off x="-17755" y="-13318"/>
            <a:ext cx="8336132" cy="6871317"/>
          </a:xfrm>
          <a:custGeom>
            <a:avLst/>
            <a:gdLst>
              <a:gd name="connsiteX0" fmla="*/ 17755 w 8336132"/>
              <a:gd name="connsiteY0" fmla="*/ 8878 h 6871317"/>
              <a:gd name="connsiteX1" fmla="*/ 0 w 8336132"/>
              <a:gd name="connsiteY1" fmla="*/ 6853561 h 6871317"/>
              <a:gd name="connsiteX2" fmla="*/ 3764132 w 8336132"/>
              <a:gd name="connsiteY2" fmla="*/ 6871317 h 6871317"/>
              <a:gd name="connsiteX3" fmla="*/ 8336132 w 8336132"/>
              <a:gd name="connsiteY3" fmla="*/ 0 h 6871317"/>
              <a:gd name="connsiteX4" fmla="*/ 17755 w 8336132"/>
              <a:gd name="connsiteY4" fmla="*/ 8878 h 687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132" h="6871317">
                <a:moveTo>
                  <a:pt x="17755" y="8878"/>
                </a:moveTo>
                <a:cubicBezTo>
                  <a:pt x="11837" y="2290439"/>
                  <a:pt x="5918" y="4572000"/>
                  <a:pt x="0" y="6853561"/>
                </a:cubicBezTo>
                <a:lnTo>
                  <a:pt x="3764132" y="6871317"/>
                </a:lnTo>
                <a:lnTo>
                  <a:pt x="8336132" y="0"/>
                </a:lnTo>
                <a:lnTo>
                  <a:pt x="17755" y="8878"/>
                </a:lnTo>
                <a:close/>
              </a:path>
            </a:pathLst>
          </a:custGeom>
          <a:solidFill>
            <a:srgbClr val="051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AAD5E4-0FF4-4988-94CD-8D32BEFD52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1819">
            <a:off x="4804374" y="2320500"/>
            <a:ext cx="2583252" cy="221699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7E3A8B-DD15-48A9-AEFF-FE0AC389F6C0}"/>
              </a:ext>
            </a:extLst>
          </p:cNvPr>
          <p:cNvCxnSpPr/>
          <p:nvPr userDrawn="1"/>
        </p:nvCxnSpPr>
        <p:spPr>
          <a:xfrm flipV="1">
            <a:off x="6525087" y="0"/>
            <a:ext cx="1793290" cy="269881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4A1E9C-3D56-4E7F-9400-7E02AB45DF0E}"/>
              </a:ext>
            </a:extLst>
          </p:cNvPr>
          <p:cNvCxnSpPr>
            <a:cxnSpLocks/>
          </p:cNvCxnSpPr>
          <p:nvPr userDrawn="1"/>
        </p:nvCxnSpPr>
        <p:spPr>
          <a:xfrm flipV="1">
            <a:off x="3746377" y="3670915"/>
            <a:ext cx="2139518" cy="318708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79824B2A-669D-4DA1-BB44-C24EA8E7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82919" cy="3417166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2C59046A-7E1E-446C-85DF-1BEA2B716A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4" y="3782291"/>
            <a:ext cx="2743206" cy="27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65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WAR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0A383E-1894-4369-870D-2311D0A8F2B9}"/>
              </a:ext>
            </a:extLst>
          </p:cNvPr>
          <p:cNvSpPr/>
          <p:nvPr userDrawn="1"/>
        </p:nvSpPr>
        <p:spPr>
          <a:xfrm>
            <a:off x="10226842" y="5558589"/>
            <a:ext cx="1964841" cy="1299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yellow flower&#10;&#10;Description automatically generated">
            <a:extLst>
              <a:ext uri="{FF2B5EF4-FFF2-40B4-BE49-F238E27FC236}">
                <a16:creationId xmlns:a16="http://schemas.microsoft.com/office/drawing/2014/main" id="{28DBFC90-893D-4953-977E-DC9CD8979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9653" r="19470" b="5969"/>
          <a:stretch/>
        </p:blipFill>
        <p:spPr>
          <a:xfrm>
            <a:off x="2438401" y="16038"/>
            <a:ext cx="9753600" cy="685800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844553-3D80-4467-81C1-73611A557DEB}"/>
              </a:ext>
            </a:extLst>
          </p:cNvPr>
          <p:cNvSpPr/>
          <p:nvPr userDrawn="1"/>
        </p:nvSpPr>
        <p:spPr>
          <a:xfrm>
            <a:off x="-27401" y="-13317"/>
            <a:ext cx="8336132" cy="6871317"/>
          </a:xfrm>
          <a:custGeom>
            <a:avLst/>
            <a:gdLst>
              <a:gd name="connsiteX0" fmla="*/ 17755 w 8336132"/>
              <a:gd name="connsiteY0" fmla="*/ 8878 h 6871317"/>
              <a:gd name="connsiteX1" fmla="*/ 0 w 8336132"/>
              <a:gd name="connsiteY1" fmla="*/ 6853561 h 6871317"/>
              <a:gd name="connsiteX2" fmla="*/ 3764132 w 8336132"/>
              <a:gd name="connsiteY2" fmla="*/ 6871317 h 6871317"/>
              <a:gd name="connsiteX3" fmla="*/ 8336132 w 8336132"/>
              <a:gd name="connsiteY3" fmla="*/ 0 h 6871317"/>
              <a:gd name="connsiteX4" fmla="*/ 17755 w 8336132"/>
              <a:gd name="connsiteY4" fmla="*/ 8878 h 687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132" h="6871317">
                <a:moveTo>
                  <a:pt x="17755" y="8878"/>
                </a:moveTo>
                <a:cubicBezTo>
                  <a:pt x="11837" y="2290439"/>
                  <a:pt x="5918" y="4572000"/>
                  <a:pt x="0" y="6853561"/>
                </a:cubicBezTo>
                <a:lnTo>
                  <a:pt x="3764132" y="6871317"/>
                </a:lnTo>
                <a:lnTo>
                  <a:pt x="8336132" y="0"/>
                </a:lnTo>
                <a:lnTo>
                  <a:pt x="17755" y="8878"/>
                </a:lnTo>
                <a:close/>
              </a:path>
            </a:pathLst>
          </a:custGeom>
          <a:solidFill>
            <a:srgbClr val="051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13F7C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072F3E-73D4-4F68-AD3E-17E46CD40ED7}"/>
              </a:ext>
            </a:extLst>
          </p:cNvPr>
          <p:cNvCxnSpPr>
            <a:cxnSpLocks/>
          </p:cNvCxnSpPr>
          <p:nvPr userDrawn="1"/>
        </p:nvCxnSpPr>
        <p:spPr>
          <a:xfrm flipV="1">
            <a:off x="3209963" y="2725"/>
            <a:ext cx="5098927" cy="76581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10C79C3-0C29-4F0A-9DC2-DDB139B88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81926" cy="5193464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sign in the dark&#10;&#10;Description automatically generated">
            <a:extLst>
              <a:ext uri="{FF2B5EF4-FFF2-40B4-BE49-F238E27FC236}">
                <a16:creationId xmlns:a16="http://schemas.microsoft.com/office/drawing/2014/main" id="{49DF1191-4DFC-4A51-9113-496CCAC564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406" y="4130832"/>
            <a:ext cx="2746254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61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Sol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10CD265-8F73-4AC1-80DA-AD93CAD34488}"/>
              </a:ext>
            </a:extLst>
          </p:cNvPr>
          <p:cNvSpPr/>
          <p:nvPr userDrawn="1"/>
        </p:nvSpPr>
        <p:spPr>
          <a:xfrm>
            <a:off x="-22578" y="-13317"/>
            <a:ext cx="8336132" cy="6871317"/>
          </a:xfrm>
          <a:custGeom>
            <a:avLst/>
            <a:gdLst>
              <a:gd name="connsiteX0" fmla="*/ 17755 w 8336132"/>
              <a:gd name="connsiteY0" fmla="*/ 8878 h 6871317"/>
              <a:gd name="connsiteX1" fmla="*/ 0 w 8336132"/>
              <a:gd name="connsiteY1" fmla="*/ 6853561 h 6871317"/>
              <a:gd name="connsiteX2" fmla="*/ 3764132 w 8336132"/>
              <a:gd name="connsiteY2" fmla="*/ 6871317 h 6871317"/>
              <a:gd name="connsiteX3" fmla="*/ 8336132 w 8336132"/>
              <a:gd name="connsiteY3" fmla="*/ 0 h 6871317"/>
              <a:gd name="connsiteX4" fmla="*/ 17755 w 8336132"/>
              <a:gd name="connsiteY4" fmla="*/ 8878 h 687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132" h="6871317">
                <a:moveTo>
                  <a:pt x="17755" y="8878"/>
                </a:moveTo>
                <a:cubicBezTo>
                  <a:pt x="11837" y="2290439"/>
                  <a:pt x="5918" y="4572000"/>
                  <a:pt x="0" y="6853561"/>
                </a:cubicBezTo>
                <a:lnTo>
                  <a:pt x="3764132" y="6871317"/>
                </a:lnTo>
                <a:lnTo>
                  <a:pt x="8336132" y="0"/>
                </a:lnTo>
                <a:lnTo>
                  <a:pt x="17755" y="8878"/>
                </a:lnTo>
                <a:close/>
              </a:path>
            </a:pathLst>
          </a:custGeom>
          <a:solidFill>
            <a:srgbClr val="051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7345FF1-5A20-4F57-AE25-77CE6461DF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246555"/>
            <a:ext cx="11749113" cy="661144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4900F-B215-486A-9CA7-605DB59C6E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9325" y="1104900"/>
            <a:ext cx="4343400" cy="428625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FFCA84E-660C-4108-9CE5-A114542424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0475" y="1104900"/>
            <a:ext cx="4343400" cy="428625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844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Sl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64CF-740C-4431-A249-482C37D3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D24CB-1D66-4A17-A4F5-8DBF37E9E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939C9-BB8D-4FC7-9780-C40F23BEB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02946E-DF0C-455D-BDE2-43A10D5A24C4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026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DO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0A383E-1894-4369-870D-2311D0A8F2B9}"/>
              </a:ext>
            </a:extLst>
          </p:cNvPr>
          <p:cNvSpPr/>
          <p:nvPr userDrawn="1"/>
        </p:nvSpPr>
        <p:spPr>
          <a:xfrm>
            <a:off x="10226842" y="5558589"/>
            <a:ext cx="1964841" cy="1299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yellow flower&#10;&#10;Description automatically generated">
            <a:extLst>
              <a:ext uri="{FF2B5EF4-FFF2-40B4-BE49-F238E27FC236}">
                <a16:creationId xmlns:a16="http://schemas.microsoft.com/office/drawing/2014/main" id="{28DBFC90-893D-4953-977E-DC9CD8979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9653" r="19470" b="5969"/>
          <a:stretch/>
        </p:blipFill>
        <p:spPr>
          <a:xfrm>
            <a:off x="2438401" y="16038"/>
            <a:ext cx="9753600" cy="685800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844553-3D80-4467-81C1-73611A557DEB}"/>
              </a:ext>
            </a:extLst>
          </p:cNvPr>
          <p:cNvSpPr/>
          <p:nvPr userDrawn="1"/>
        </p:nvSpPr>
        <p:spPr>
          <a:xfrm>
            <a:off x="-27401" y="-13317"/>
            <a:ext cx="8336132" cy="6871317"/>
          </a:xfrm>
          <a:custGeom>
            <a:avLst/>
            <a:gdLst>
              <a:gd name="connsiteX0" fmla="*/ 17755 w 8336132"/>
              <a:gd name="connsiteY0" fmla="*/ 8878 h 6871317"/>
              <a:gd name="connsiteX1" fmla="*/ 0 w 8336132"/>
              <a:gd name="connsiteY1" fmla="*/ 6853561 h 6871317"/>
              <a:gd name="connsiteX2" fmla="*/ 3764132 w 8336132"/>
              <a:gd name="connsiteY2" fmla="*/ 6871317 h 6871317"/>
              <a:gd name="connsiteX3" fmla="*/ 8336132 w 8336132"/>
              <a:gd name="connsiteY3" fmla="*/ 0 h 6871317"/>
              <a:gd name="connsiteX4" fmla="*/ 17755 w 8336132"/>
              <a:gd name="connsiteY4" fmla="*/ 8878 h 687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132" h="6871317">
                <a:moveTo>
                  <a:pt x="17755" y="8878"/>
                </a:moveTo>
                <a:cubicBezTo>
                  <a:pt x="11837" y="2290439"/>
                  <a:pt x="5918" y="4572000"/>
                  <a:pt x="0" y="6853561"/>
                </a:cubicBezTo>
                <a:lnTo>
                  <a:pt x="3764132" y="6871317"/>
                </a:lnTo>
                <a:lnTo>
                  <a:pt x="8336132" y="0"/>
                </a:lnTo>
                <a:lnTo>
                  <a:pt x="17755" y="8878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13F7C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072F3E-73D4-4F68-AD3E-17E46CD40ED7}"/>
              </a:ext>
            </a:extLst>
          </p:cNvPr>
          <p:cNvCxnSpPr>
            <a:cxnSpLocks/>
          </p:cNvCxnSpPr>
          <p:nvPr userDrawn="1"/>
        </p:nvCxnSpPr>
        <p:spPr>
          <a:xfrm flipV="1">
            <a:off x="3209963" y="2725"/>
            <a:ext cx="5098927" cy="76581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10C79C3-0C29-4F0A-9DC2-DDB139B88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81926" cy="5193464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0B9BB-D11E-425B-81E5-8132D819A2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5434915"/>
            <a:ext cx="1766564" cy="95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41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Divided KDOT whe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10CD265-8F73-4AC1-80DA-AD93CAD34488}"/>
              </a:ext>
            </a:extLst>
          </p:cNvPr>
          <p:cNvSpPr/>
          <p:nvPr userDrawn="1"/>
        </p:nvSpPr>
        <p:spPr>
          <a:xfrm>
            <a:off x="-22578" y="-13317"/>
            <a:ext cx="8336132" cy="6871317"/>
          </a:xfrm>
          <a:custGeom>
            <a:avLst/>
            <a:gdLst>
              <a:gd name="connsiteX0" fmla="*/ 17755 w 8336132"/>
              <a:gd name="connsiteY0" fmla="*/ 8878 h 6871317"/>
              <a:gd name="connsiteX1" fmla="*/ 0 w 8336132"/>
              <a:gd name="connsiteY1" fmla="*/ 6853561 h 6871317"/>
              <a:gd name="connsiteX2" fmla="*/ 3764132 w 8336132"/>
              <a:gd name="connsiteY2" fmla="*/ 6871317 h 6871317"/>
              <a:gd name="connsiteX3" fmla="*/ 8336132 w 8336132"/>
              <a:gd name="connsiteY3" fmla="*/ 0 h 6871317"/>
              <a:gd name="connsiteX4" fmla="*/ 17755 w 8336132"/>
              <a:gd name="connsiteY4" fmla="*/ 8878 h 687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132" h="6871317">
                <a:moveTo>
                  <a:pt x="17755" y="8878"/>
                </a:moveTo>
                <a:cubicBezTo>
                  <a:pt x="11837" y="2290439"/>
                  <a:pt x="5918" y="4572000"/>
                  <a:pt x="0" y="6853561"/>
                </a:cubicBezTo>
                <a:lnTo>
                  <a:pt x="3764132" y="6871317"/>
                </a:lnTo>
                <a:lnTo>
                  <a:pt x="8336132" y="0"/>
                </a:lnTo>
                <a:lnTo>
                  <a:pt x="17755" y="8878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7345FF1-5A20-4F57-AE25-77CE6461DF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246555"/>
            <a:ext cx="11749113" cy="661144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4900F-B215-486A-9CA7-605DB59C6E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9325" y="1104900"/>
            <a:ext cx="4343400" cy="428625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FFCA84E-660C-4108-9CE5-A114542424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0475" y="1104900"/>
            <a:ext cx="4343400" cy="428625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9198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 Divided KDO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10CD265-8F73-4AC1-80DA-AD93CAD34488}"/>
              </a:ext>
            </a:extLst>
          </p:cNvPr>
          <p:cNvSpPr/>
          <p:nvPr userDrawn="1"/>
        </p:nvSpPr>
        <p:spPr>
          <a:xfrm>
            <a:off x="-22578" y="-13317"/>
            <a:ext cx="8336132" cy="6871317"/>
          </a:xfrm>
          <a:custGeom>
            <a:avLst/>
            <a:gdLst>
              <a:gd name="connsiteX0" fmla="*/ 17755 w 8336132"/>
              <a:gd name="connsiteY0" fmla="*/ 8878 h 6871317"/>
              <a:gd name="connsiteX1" fmla="*/ 0 w 8336132"/>
              <a:gd name="connsiteY1" fmla="*/ 6853561 h 6871317"/>
              <a:gd name="connsiteX2" fmla="*/ 3764132 w 8336132"/>
              <a:gd name="connsiteY2" fmla="*/ 6871317 h 6871317"/>
              <a:gd name="connsiteX3" fmla="*/ 8336132 w 8336132"/>
              <a:gd name="connsiteY3" fmla="*/ 0 h 6871317"/>
              <a:gd name="connsiteX4" fmla="*/ 17755 w 8336132"/>
              <a:gd name="connsiteY4" fmla="*/ 8878 h 687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132" h="6871317">
                <a:moveTo>
                  <a:pt x="17755" y="8878"/>
                </a:moveTo>
                <a:cubicBezTo>
                  <a:pt x="11837" y="2290439"/>
                  <a:pt x="5918" y="4572000"/>
                  <a:pt x="0" y="6853561"/>
                </a:cubicBezTo>
                <a:lnTo>
                  <a:pt x="3764132" y="6871317"/>
                </a:lnTo>
                <a:lnTo>
                  <a:pt x="8336132" y="0"/>
                </a:lnTo>
                <a:lnTo>
                  <a:pt x="17755" y="8878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4900F-B215-486A-9CA7-605DB59C6E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5642" y="1104900"/>
            <a:ext cx="5937083" cy="428625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FFCA84E-660C-4108-9CE5-A114542424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0475" y="1104900"/>
            <a:ext cx="4343400" cy="428625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3579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nn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820-B3B6-4E32-9AD3-EC63D10A6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F5701-4BB9-4D9D-AEE0-8E921EEDA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5B23E-9B48-49C8-A838-9980DFF6B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50000" r="99" b="29452"/>
          <a:stretch/>
        </p:blipFill>
        <p:spPr>
          <a:xfrm>
            <a:off x="0" y="0"/>
            <a:ext cx="12192000" cy="13110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265161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ann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5FEF-2813-423B-A40B-9F58A1DC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11F06-EB64-4243-AB73-52E3561AE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85FAE-2200-44C9-96E1-BD3D260C66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50000" r="99" b="29452"/>
          <a:stretch/>
        </p:blipFill>
        <p:spPr>
          <a:xfrm>
            <a:off x="0" y="0"/>
            <a:ext cx="12192000" cy="13110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3919311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E5B23E-9B48-49C8-A838-9980DFF6B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50000" r="99" b="29452"/>
          <a:stretch/>
        </p:blipFill>
        <p:spPr>
          <a:xfrm>
            <a:off x="0" y="0"/>
            <a:ext cx="12192000" cy="1311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108820-B3B6-4E32-9AD3-EC63D10A6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606" y="502920"/>
            <a:ext cx="9144000" cy="548495"/>
          </a:xfrm>
        </p:spPr>
        <p:txBody>
          <a:bodyPr anchor="b">
            <a:normAutofit/>
          </a:bodyPr>
          <a:lstStyle>
            <a:lvl1pPr algn="l">
              <a:defRPr sz="48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02CBE2-1D02-43F4-918A-6E3AD13411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6299" y="1571625"/>
            <a:ext cx="9946871" cy="4396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49134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lor Bu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EC567A-8CC7-404D-A536-17336C506CB0}"/>
              </a:ext>
            </a:extLst>
          </p:cNvPr>
          <p:cNvSpPr/>
          <p:nvPr userDrawn="1"/>
        </p:nvSpPr>
        <p:spPr>
          <a:xfrm>
            <a:off x="0" y="-13100"/>
            <a:ext cx="12192000" cy="1333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55606-53DF-4E84-8E6D-E69F9C927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797"/>
            <a:ext cx="10515600" cy="945876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C0B87-A017-4DDB-9461-7FD5FC3EA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ight Triangle 9">
            <a:extLst>
              <a:ext uri="{FF2B5EF4-FFF2-40B4-BE49-F238E27FC236}">
                <a16:creationId xmlns:a16="http://schemas.microsoft.com/office/drawing/2014/main" id="{9C1FEB59-60FC-465E-9AC7-0A566BB2B8F8}"/>
              </a:ext>
            </a:extLst>
          </p:cNvPr>
          <p:cNvSpPr/>
          <p:nvPr userDrawn="1"/>
        </p:nvSpPr>
        <p:spPr bwMode="auto">
          <a:xfrm flipV="1">
            <a:off x="-12032" y="1311001"/>
            <a:ext cx="12192000" cy="314595"/>
          </a:xfrm>
          <a:custGeom>
            <a:avLst/>
            <a:gdLst>
              <a:gd name="connsiteX0" fmla="*/ 0 w 9144000"/>
              <a:gd name="connsiteY0" fmla="*/ 234950 h 234950"/>
              <a:gd name="connsiteX1" fmla="*/ 0 w 9144000"/>
              <a:gd name="connsiteY1" fmla="*/ 0 h 234950"/>
              <a:gd name="connsiteX2" fmla="*/ 9144000 w 9144000"/>
              <a:gd name="connsiteY2" fmla="*/ 234950 h 234950"/>
              <a:gd name="connsiteX3" fmla="*/ 0 w 9144000"/>
              <a:gd name="connsiteY3" fmla="*/ 234950 h 234950"/>
              <a:gd name="connsiteX0" fmla="*/ 12700 w 9156700"/>
              <a:gd name="connsiteY0" fmla="*/ 69850 h 69850"/>
              <a:gd name="connsiteX1" fmla="*/ 0 w 9156700"/>
              <a:gd name="connsiteY1" fmla="*/ 0 h 69850"/>
              <a:gd name="connsiteX2" fmla="*/ 9156700 w 9156700"/>
              <a:gd name="connsiteY2" fmla="*/ 69850 h 69850"/>
              <a:gd name="connsiteX3" fmla="*/ 12700 w 9156700"/>
              <a:gd name="connsiteY3" fmla="*/ 69850 h 69850"/>
              <a:gd name="connsiteX0" fmla="*/ 12700 w 9156700"/>
              <a:gd name="connsiteY0" fmla="*/ 139700 h 139700"/>
              <a:gd name="connsiteX1" fmla="*/ 0 w 9156700"/>
              <a:gd name="connsiteY1" fmla="*/ 0 h 139700"/>
              <a:gd name="connsiteX2" fmla="*/ 9156700 w 9156700"/>
              <a:gd name="connsiteY2" fmla="*/ 139700 h 139700"/>
              <a:gd name="connsiteX3" fmla="*/ 12700 w 9156700"/>
              <a:gd name="connsiteY3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139700">
                <a:moveTo>
                  <a:pt x="12700" y="139700"/>
                </a:moveTo>
                <a:lnTo>
                  <a:pt x="0" y="0"/>
                </a:lnTo>
                <a:lnTo>
                  <a:pt x="9156700" y="139700"/>
                </a:lnTo>
                <a:lnTo>
                  <a:pt x="12700" y="13970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2238" marR="0" indent="-122238" algn="ctr" defTabSz="820738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terstate-Regular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582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lor Burst Content Slid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528688-B9DF-4E36-9679-FFC1EB11F4A6}"/>
              </a:ext>
            </a:extLst>
          </p:cNvPr>
          <p:cNvSpPr/>
          <p:nvPr userDrawn="1"/>
        </p:nvSpPr>
        <p:spPr>
          <a:xfrm>
            <a:off x="0" y="-13100"/>
            <a:ext cx="12192000" cy="1333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55606-53DF-4E84-8E6D-E69F9C927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797"/>
            <a:ext cx="10515600" cy="945876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ight Triangle 9">
            <a:extLst>
              <a:ext uri="{FF2B5EF4-FFF2-40B4-BE49-F238E27FC236}">
                <a16:creationId xmlns:a16="http://schemas.microsoft.com/office/drawing/2014/main" id="{9C1FEB59-60FC-465E-9AC7-0A566BB2B8F8}"/>
              </a:ext>
            </a:extLst>
          </p:cNvPr>
          <p:cNvSpPr/>
          <p:nvPr userDrawn="1"/>
        </p:nvSpPr>
        <p:spPr bwMode="auto">
          <a:xfrm flipV="1">
            <a:off x="-12032" y="1311001"/>
            <a:ext cx="12192000" cy="314595"/>
          </a:xfrm>
          <a:custGeom>
            <a:avLst/>
            <a:gdLst>
              <a:gd name="connsiteX0" fmla="*/ 0 w 9144000"/>
              <a:gd name="connsiteY0" fmla="*/ 234950 h 234950"/>
              <a:gd name="connsiteX1" fmla="*/ 0 w 9144000"/>
              <a:gd name="connsiteY1" fmla="*/ 0 h 234950"/>
              <a:gd name="connsiteX2" fmla="*/ 9144000 w 9144000"/>
              <a:gd name="connsiteY2" fmla="*/ 234950 h 234950"/>
              <a:gd name="connsiteX3" fmla="*/ 0 w 9144000"/>
              <a:gd name="connsiteY3" fmla="*/ 234950 h 234950"/>
              <a:gd name="connsiteX0" fmla="*/ 12700 w 9156700"/>
              <a:gd name="connsiteY0" fmla="*/ 69850 h 69850"/>
              <a:gd name="connsiteX1" fmla="*/ 0 w 9156700"/>
              <a:gd name="connsiteY1" fmla="*/ 0 h 69850"/>
              <a:gd name="connsiteX2" fmla="*/ 9156700 w 9156700"/>
              <a:gd name="connsiteY2" fmla="*/ 69850 h 69850"/>
              <a:gd name="connsiteX3" fmla="*/ 12700 w 9156700"/>
              <a:gd name="connsiteY3" fmla="*/ 69850 h 69850"/>
              <a:gd name="connsiteX0" fmla="*/ 12700 w 9156700"/>
              <a:gd name="connsiteY0" fmla="*/ 139700 h 139700"/>
              <a:gd name="connsiteX1" fmla="*/ 0 w 9156700"/>
              <a:gd name="connsiteY1" fmla="*/ 0 h 139700"/>
              <a:gd name="connsiteX2" fmla="*/ 9156700 w 9156700"/>
              <a:gd name="connsiteY2" fmla="*/ 139700 h 139700"/>
              <a:gd name="connsiteX3" fmla="*/ 12700 w 9156700"/>
              <a:gd name="connsiteY3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139700">
                <a:moveTo>
                  <a:pt x="12700" y="139700"/>
                </a:moveTo>
                <a:lnTo>
                  <a:pt x="0" y="0"/>
                </a:lnTo>
                <a:lnTo>
                  <a:pt x="9156700" y="139700"/>
                </a:lnTo>
                <a:lnTo>
                  <a:pt x="12700" y="13970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2238" marR="0" indent="-122238" algn="ctr" defTabSz="820738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terstate-Regular" pitchFamily="-8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603A51-7003-4AB9-967B-639F9FD0A768}"/>
              </a:ext>
            </a:extLst>
          </p:cNvPr>
          <p:cNvSpPr/>
          <p:nvPr userDrawn="1"/>
        </p:nvSpPr>
        <p:spPr>
          <a:xfrm>
            <a:off x="10020300" y="5760720"/>
            <a:ext cx="2159668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C0B87-A017-4DDB-9461-7FD5FC3EA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300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lor Burst Sl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EDFF28-0AC1-44DC-ABF9-6CD3652E8F56}"/>
              </a:ext>
            </a:extLst>
          </p:cNvPr>
          <p:cNvSpPr/>
          <p:nvPr userDrawn="1"/>
        </p:nvSpPr>
        <p:spPr>
          <a:xfrm>
            <a:off x="0" y="-13100"/>
            <a:ext cx="12192000" cy="13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Right Triangle 9">
            <a:extLst>
              <a:ext uri="{FF2B5EF4-FFF2-40B4-BE49-F238E27FC236}">
                <a16:creationId xmlns:a16="http://schemas.microsoft.com/office/drawing/2014/main" id="{C91B7B9E-3B02-49AF-B2EA-7DC49FBE6AAA}"/>
              </a:ext>
            </a:extLst>
          </p:cNvPr>
          <p:cNvSpPr/>
          <p:nvPr userDrawn="1"/>
        </p:nvSpPr>
        <p:spPr bwMode="auto">
          <a:xfrm flipV="1">
            <a:off x="-12032" y="1311001"/>
            <a:ext cx="12192000" cy="314595"/>
          </a:xfrm>
          <a:custGeom>
            <a:avLst/>
            <a:gdLst>
              <a:gd name="connsiteX0" fmla="*/ 0 w 9144000"/>
              <a:gd name="connsiteY0" fmla="*/ 234950 h 234950"/>
              <a:gd name="connsiteX1" fmla="*/ 0 w 9144000"/>
              <a:gd name="connsiteY1" fmla="*/ 0 h 234950"/>
              <a:gd name="connsiteX2" fmla="*/ 9144000 w 9144000"/>
              <a:gd name="connsiteY2" fmla="*/ 234950 h 234950"/>
              <a:gd name="connsiteX3" fmla="*/ 0 w 9144000"/>
              <a:gd name="connsiteY3" fmla="*/ 234950 h 234950"/>
              <a:gd name="connsiteX0" fmla="*/ 12700 w 9156700"/>
              <a:gd name="connsiteY0" fmla="*/ 69850 h 69850"/>
              <a:gd name="connsiteX1" fmla="*/ 0 w 9156700"/>
              <a:gd name="connsiteY1" fmla="*/ 0 h 69850"/>
              <a:gd name="connsiteX2" fmla="*/ 9156700 w 9156700"/>
              <a:gd name="connsiteY2" fmla="*/ 69850 h 69850"/>
              <a:gd name="connsiteX3" fmla="*/ 12700 w 9156700"/>
              <a:gd name="connsiteY3" fmla="*/ 69850 h 69850"/>
              <a:gd name="connsiteX0" fmla="*/ 12700 w 9156700"/>
              <a:gd name="connsiteY0" fmla="*/ 139700 h 139700"/>
              <a:gd name="connsiteX1" fmla="*/ 0 w 9156700"/>
              <a:gd name="connsiteY1" fmla="*/ 0 h 139700"/>
              <a:gd name="connsiteX2" fmla="*/ 9156700 w 9156700"/>
              <a:gd name="connsiteY2" fmla="*/ 139700 h 139700"/>
              <a:gd name="connsiteX3" fmla="*/ 12700 w 9156700"/>
              <a:gd name="connsiteY3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139700">
                <a:moveTo>
                  <a:pt x="12700" y="139700"/>
                </a:moveTo>
                <a:lnTo>
                  <a:pt x="0" y="0"/>
                </a:lnTo>
                <a:lnTo>
                  <a:pt x="9156700" y="139700"/>
                </a:lnTo>
                <a:lnTo>
                  <a:pt x="12700" y="13970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2238" marR="0" indent="-122238" algn="ctr" defTabSz="820738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terstate-Regular" pitchFamily="-8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064CF-740C-4431-A249-482C37D3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52"/>
            <a:ext cx="10515600" cy="117765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D24CB-1D66-4A17-A4F5-8DBF37E9E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939C9-BB8D-4FC7-9780-C40F23BEB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998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eometr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31B53D-EB85-443D-9651-26E01FFEA4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20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108820-B3B6-4E32-9AD3-EC63D10A6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F5701-4BB9-4D9D-AEE0-8E921EEDA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0261B-9B0C-4035-ABE0-12C568FCB8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418" y="5884992"/>
            <a:ext cx="1424524" cy="76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6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E3520-2DBF-4EC9-8115-E717A93C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E53A00-6ED2-4943-89D1-19D96EC68B90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74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ometr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F887D8-F2F4-4AA8-8E7D-9863507DB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E55606-53DF-4E84-8E6D-E69F9C927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C0B87-A017-4DDB-9461-7FD5FC3EA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E48638-FC7E-4BB7-8792-C22B3CDA89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32" y="5897630"/>
            <a:ext cx="1525822" cy="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251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eometric Sl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EE47EC-AA4B-407B-B7C6-6DDA8AE0B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2D7912-56E6-41F0-8405-B00F39A74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99F85-79AF-4C1D-A819-779EDC425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A5609-6F02-4FFD-B7FB-415142959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74A73-6F44-4320-8B92-76C158F9B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236D9C-8A89-4B8D-91E7-FB7380194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94CEA4-E751-4987-ABFC-AF382DCB1F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418" y="5884992"/>
            <a:ext cx="1424524" cy="76879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9F7DB6-FFCD-493B-8B9E-4D4E6C1F5128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2793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ometric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4FDE1C-3605-4B87-B66F-F3DBB736A0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51FBC4-2B5E-4D9E-B48A-9C9337555E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969" y="5786651"/>
            <a:ext cx="1525822" cy="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254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as 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820-B3B6-4E32-9AD3-EC63D10A6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F5701-4BB9-4D9D-AEE0-8E921EEDA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3C9E32-496D-45D4-B745-D766ADC896B5}"/>
              </a:ext>
            </a:extLst>
          </p:cNvPr>
          <p:cNvSpPr/>
          <p:nvPr userDrawn="1"/>
        </p:nvSpPr>
        <p:spPr>
          <a:xfrm>
            <a:off x="10248900" y="5735637"/>
            <a:ext cx="1733550" cy="105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A9410-6E79-4CC2-944C-1D75205D7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9"/>
          <a:stretch/>
        </p:blipFill>
        <p:spPr>
          <a:xfrm>
            <a:off x="10186646" y="5591175"/>
            <a:ext cx="1795804" cy="9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34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as Blue Half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402B68-5870-4BA9-A849-472C04325316}"/>
              </a:ext>
            </a:extLst>
          </p:cNvPr>
          <p:cNvSpPr/>
          <p:nvPr userDrawn="1"/>
        </p:nvSpPr>
        <p:spPr>
          <a:xfrm>
            <a:off x="0" y="0"/>
            <a:ext cx="12192000" cy="2429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E3520-2DBF-4EC9-8115-E717A93C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139"/>
            <a:ext cx="10515600" cy="1325563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A3503E-78B5-431A-A98A-D5BDB456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7666"/>
            <a:ext cx="10515600" cy="311305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8566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as Blue Vertic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402B68-5870-4BA9-A849-472C04325316}"/>
              </a:ext>
            </a:extLst>
          </p:cNvPr>
          <p:cNvSpPr/>
          <p:nvPr userDrawn="1"/>
        </p:nvSpPr>
        <p:spPr>
          <a:xfrm>
            <a:off x="0" y="0"/>
            <a:ext cx="381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E3520-2DBF-4EC9-8115-E717A93C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2857500" cy="591185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A3503E-78B5-431A-A98A-D5BDB456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714500"/>
            <a:ext cx="6972299" cy="403669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01028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ansas Blue Half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5B8717-948B-452F-9F7F-B824F531ADF7}"/>
              </a:ext>
            </a:extLst>
          </p:cNvPr>
          <p:cNvSpPr/>
          <p:nvPr userDrawn="1"/>
        </p:nvSpPr>
        <p:spPr>
          <a:xfrm>
            <a:off x="0" y="2000250"/>
            <a:ext cx="12192000" cy="4857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402B68-5870-4BA9-A849-472C04325316}"/>
              </a:ext>
            </a:extLst>
          </p:cNvPr>
          <p:cNvSpPr/>
          <p:nvPr userDrawn="1"/>
        </p:nvSpPr>
        <p:spPr>
          <a:xfrm>
            <a:off x="0" y="1"/>
            <a:ext cx="12192000" cy="1792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E3520-2DBF-4EC9-8115-E717A93C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555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A3503E-78B5-431A-A98A-D5BDB456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1350"/>
            <a:ext cx="10515600" cy="249555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7946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as Ligh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5B8717-948B-452F-9F7F-B824F531ADF7}"/>
              </a:ext>
            </a:extLst>
          </p:cNvPr>
          <p:cNvSpPr/>
          <p:nvPr userDrawn="1"/>
        </p:nvSpPr>
        <p:spPr>
          <a:xfrm>
            <a:off x="204537" y="156411"/>
            <a:ext cx="11790948" cy="65451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E3520-2DBF-4EC9-8115-E717A93C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60" y="894515"/>
            <a:ext cx="3408946" cy="478238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A3503E-78B5-431A-A98A-D5BDB456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710" y="1467852"/>
            <a:ext cx="5951616" cy="420904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7839B3-C2AA-4296-8EC3-DE78C1A7D6C8}"/>
              </a:ext>
            </a:extLst>
          </p:cNvPr>
          <p:cNvCxnSpPr>
            <a:cxnSpLocks/>
          </p:cNvCxnSpPr>
          <p:nvPr userDrawn="1"/>
        </p:nvCxnSpPr>
        <p:spPr>
          <a:xfrm>
            <a:off x="4283242" y="1467852"/>
            <a:ext cx="0" cy="394034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4321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Blue Solid">
    <p:bg>
      <p:bgPr>
        <a:solidFill>
          <a:srgbClr val="023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3C9E32-496D-45D4-B745-D766ADC896B5}"/>
              </a:ext>
            </a:extLst>
          </p:cNvPr>
          <p:cNvSpPr/>
          <p:nvPr userDrawn="1"/>
        </p:nvSpPr>
        <p:spPr>
          <a:xfrm>
            <a:off x="10248900" y="5735637"/>
            <a:ext cx="1733550" cy="1055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A9410-6E79-4CC2-944C-1D75205D7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9"/>
          <a:stretch/>
        </p:blipFill>
        <p:spPr>
          <a:xfrm>
            <a:off x="10186646" y="5591175"/>
            <a:ext cx="1795804" cy="9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89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as Gold Half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402B68-5870-4BA9-A849-472C04325316}"/>
              </a:ext>
            </a:extLst>
          </p:cNvPr>
          <p:cNvSpPr/>
          <p:nvPr userDrawn="1"/>
        </p:nvSpPr>
        <p:spPr>
          <a:xfrm>
            <a:off x="0" y="0"/>
            <a:ext cx="12192000" cy="2429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E3520-2DBF-4EC9-8115-E717A93C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A3503E-78B5-431A-A98A-D5BDB456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7666"/>
            <a:ext cx="10515600" cy="3113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422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ol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584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as 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5B8717-948B-452F-9F7F-B824F531ADF7}"/>
              </a:ext>
            </a:extLst>
          </p:cNvPr>
          <p:cNvSpPr/>
          <p:nvPr userDrawn="1"/>
        </p:nvSpPr>
        <p:spPr>
          <a:xfrm>
            <a:off x="0" y="2771775"/>
            <a:ext cx="12192000" cy="40862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402B68-5870-4BA9-A849-472C04325316}"/>
              </a:ext>
            </a:extLst>
          </p:cNvPr>
          <p:cNvSpPr/>
          <p:nvPr userDrawn="1"/>
        </p:nvSpPr>
        <p:spPr>
          <a:xfrm>
            <a:off x="0" y="0"/>
            <a:ext cx="12192000" cy="2429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E3520-2DBF-4EC9-8115-E717A93C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2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A3503E-78B5-431A-A98A-D5BDB456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1350"/>
            <a:ext cx="10515600" cy="249555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65880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 Safe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820-B3B6-4E32-9AD3-EC63D10A6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F5701-4BB9-4D9D-AEE0-8E921EEDA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25802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Header Safe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5FEF-2813-423B-A40B-9F58A1DC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11F06-EB64-4243-AB73-52E3561AE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5647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itle and Content Safe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55606-53DF-4E84-8E6D-E69F9C927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C0B87-A017-4DDB-9461-7FD5FC3EA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FD77DD-15FB-4174-B610-721D4A70AFE5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1112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Slide Comparison Safe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64CF-740C-4431-A249-482C37D3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D24CB-1D66-4A17-A4F5-8DBF37E9E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939C9-BB8D-4FC7-9780-C40F23BEB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02946E-DF0C-455D-BDE2-43A10D5A24C4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1466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lor Burst Content Slide Safe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9">
            <a:extLst>
              <a:ext uri="{FF2B5EF4-FFF2-40B4-BE49-F238E27FC236}">
                <a16:creationId xmlns:a16="http://schemas.microsoft.com/office/drawing/2014/main" id="{9C1FEB59-60FC-465E-9AC7-0A566BB2B8F8}"/>
              </a:ext>
            </a:extLst>
          </p:cNvPr>
          <p:cNvSpPr/>
          <p:nvPr userDrawn="1"/>
        </p:nvSpPr>
        <p:spPr bwMode="auto">
          <a:xfrm flipV="1">
            <a:off x="0" y="1126990"/>
            <a:ext cx="12192000" cy="314595"/>
          </a:xfrm>
          <a:custGeom>
            <a:avLst/>
            <a:gdLst>
              <a:gd name="connsiteX0" fmla="*/ 0 w 9144000"/>
              <a:gd name="connsiteY0" fmla="*/ 234950 h 234950"/>
              <a:gd name="connsiteX1" fmla="*/ 0 w 9144000"/>
              <a:gd name="connsiteY1" fmla="*/ 0 h 234950"/>
              <a:gd name="connsiteX2" fmla="*/ 9144000 w 9144000"/>
              <a:gd name="connsiteY2" fmla="*/ 234950 h 234950"/>
              <a:gd name="connsiteX3" fmla="*/ 0 w 9144000"/>
              <a:gd name="connsiteY3" fmla="*/ 234950 h 234950"/>
              <a:gd name="connsiteX0" fmla="*/ 12700 w 9156700"/>
              <a:gd name="connsiteY0" fmla="*/ 69850 h 69850"/>
              <a:gd name="connsiteX1" fmla="*/ 0 w 9156700"/>
              <a:gd name="connsiteY1" fmla="*/ 0 h 69850"/>
              <a:gd name="connsiteX2" fmla="*/ 9156700 w 9156700"/>
              <a:gd name="connsiteY2" fmla="*/ 69850 h 69850"/>
              <a:gd name="connsiteX3" fmla="*/ 12700 w 9156700"/>
              <a:gd name="connsiteY3" fmla="*/ 69850 h 69850"/>
              <a:gd name="connsiteX0" fmla="*/ 12700 w 9156700"/>
              <a:gd name="connsiteY0" fmla="*/ 139700 h 139700"/>
              <a:gd name="connsiteX1" fmla="*/ 0 w 9156700"/>
              <a:gd name="connsiteY1" fmla="*/ 0 h 139700"/>
              <a:gd name="connsiteX2" fmla="*/ 9156700 w 9156700"/>
              <a:gd name="connsiteY2" fmla="*/ 139700 h 139700"/>
              <a:gd name="connsiteX3" fmla="*/ 12700 w 9156700"/>
              <a:gd name="connsiteY3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139700">
                <a:moveTo>
                  <a:pt x="12700" y="139700"/>
                </a:moveTo>
                <a:lnTo>
                  <a:pt x="0" y="0"/>
                </a:lnTo>
                <a:lnTo>
                  <a:pt x="9156700" y="139700"/>
                </a:lnTo>
                <a:lnTo>
                  <a:pt x="12700" y="139700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2238" marR="0" indent="-122238" algn="ctr" defTabSz="820738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terstate-Regular" pitchFamily="-8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187EA7-C93A-4244-9851-DFA407A8ED77}"/>
              </a:ext>
            </a:extLst>
          </p:cNvPr>
          <p:cNvSpPr/>
          <p:nvPr userDrawn="1"/>
        </p:nvSpPr>
        <p:spPr>
          <a:xfrm>
            <a:off x="0" y="-203600"/>
            <a:ext cx="12192000" cy="13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55606-53DF-4E84-8E6D-E69F9C927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404"/>
            <a:ext cx="10515600" cy="945876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C0B87-A017-4DDB-9461-7FD5FC3EA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79900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urst Comparison Slide Safe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9">
            <a:extLst>
              <a:ext uri="{FF2B5EF4-FFF2-40B4-BE49-F238E27FC236}">
                <a16:creationId xmlns:a16="http://schemas.microsoft.com/office/drawing/2014/main" id="{9C1FEB59-60FC-465E-9AC7-0A566BB2B8F8}"/>
              </a:ext>
            </a:extLst>
          </p:cNvPr>
          <p:cNvSpPr/>
          <p:nvPr userDrawn="1"/>
        </p:nvSpPr>
        <p:spPr bwMode="auto">
          <a:xfrm flipV="1">
            <a:off x="0" y="1126990"/>
            <a:ext cx="12192000" cy="314595"/>
          </a:xfrm>
          <a:custGeom>
            <a:avLst/>
            <a:gdLst>
              <a:gd name="connsiteX0" fmla="*/ 0 w 9144000"/>
              <a:gd name="connsiteY0" fmla="*/ 234950 h 234950"/>
              <a:gd name="connsiteX1" fmla="*/ 0 w 9144000"/>
              <a:gd name="connsiteY1" fmla="*/ 0 h 234950"/>
              <a:gd name="connsiteX2" fmla="*/ 9144000 w 9144000"/>
              <a:gd name="connsiteY2" fmla="*/ 234950 h 234950"/>
              <a:gd name="connsiteX3" fmla="*/ 0 w 9144000"/>
              <a:gd name="connsiteY3" fmla="*/ 234950 h 234950"/>
              <a:gd name="connsiteX0" fmla="*/ 12700 w 9156700"/>
              <a:gd name="connsiteY0" fmla="*/ 69850 h 69850"/>
              <a:gd name="connsiteX1" fmla="*/ 0 w 9156700"/>
              <a:gd name="connsiteY1" fmla="*/ 0 h 69850"/>
              <a:gd name="connsiteX2" fmla="*/ 9156700 w 9156700"/>
              <a:gd name="connsiteY2" fmla="*/ 69850 h 69850"/>
              <a:gd name="connsiteX3" fmla="*/ 12700 w 9156700"/>
              <a:gd name="connsiteY3" fmla="*/ 69850 h 69850"/>
              <a:gd name="connsiteX0" fmla="*/ 12700 w 9156700"/>
              <a:gd name="connsiteY0" fmla="*/ 139700 h 139700"/>
              <a:gd name="connsiteX1" fmla="*/ 0 w 9156700"/>
              <a:gd name="connsiteY1" fmla="*/ 0 h 139700"/>
              <a:gd name="connsiteX2" fmla="*/ 9156700 w 9156700"/>
              <a:gd name="connsiteY2" fmla="*/ 139700 h 139700"/>
              <a:gd name="connsiteX3" fmla="*/ 12700 w 9156700"/>
              <a:gd name="connsiteY3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139700">
                <a:moveTo>
                  <a:pt x="12700" y="139700"/>
                </a:moveTo>
                <a:lnTo>
                  <a:pt x="0" y="0"/>
                </a:lnTo>
                <a:lnTo>
                  <a:pt x="9156700" y="139700"/>
                </a:lnTo>
                <a:lnTo>
                  <a:pt x="12700" y="139700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2238" marR="0" indent="-122238" algn="ctr" defTabSz="820738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terstate-Regular" pitchFamily="-8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187EA7-C93A-4244-9851-DFA407A8ED77}"/>
              </a:ext>
            </a:extLst>
          </p:cNvPr>
          <p:cNvSpPr/>
          <p:nvPr userDrawn="1"/>
        </p:nvSpPr>
        <p:spPr>
          <a:xfrm>
            <a:off x="0" y="-203600"/>
            <a:ext cx="12192000" cy="13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55606-53DF-4E84-8E6D-E69F9C927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404"/>
            <a:ext cx="10515600" cy="945876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57B35F-CDC8-4E57-9C9D-72A8FFFD1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63E9C74-101E-4A1C-833B-FCB185BD0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9528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 Divided KDO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10CD265-8F73-4AC1-80DA-AD93CAD34488}"/>
              </a:ext>
            </a:extLst>
          </p:cNvPr>
          <p:cNvSpPr/>
          <p:nvPr userDrawn="1"/>
        </p:nvSpPr>
        <p:spPr>
          <a:xfrm>
            <a:off x="-22578" y="-13317"/>
            <a:ext cx="8336132" cy="6871317"/>
          </a:xfrm>
          <a:custGeom>
            <a:avLst/>
            <a:gdLst>
              <a:gd name="connsiteX0" fmla="*/ 17755 w 8336132"/>
              <a:gd name="connsiteY0" fmla="*/ 8878 h 6871317"/>
              <a:gd name="connsiteX1" fmla="*/ 0 w 8336132"/>
              <a:gd name="connsiteY1" fmla="*/ 6853561 h 6871317"/>
              <a:gd name="connsiteX2" fmla="*/ 3764132 w 8336132"/>
              <a:gd name="connsiteY2" fmla="*/ 6871317 h 6871317"/>
              <a:gd name="connsiteX3" fmla="*/ 8336132 w 8336132"/>
              <a:gd name="connsiteY3" fmla="*/ 0 h 6871317"/>
              <a:gd name="connsiteX4" fmla="*/ 17755 w 8336132"/>
              <a:gd name="connsiteY4" fmla="*/ 8878 h 687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132" h="6871317">
                <a:moveTo>
                  <a:pt x="17755" y="8878"/>
                </a:moveTo>
                <a:cubicBezTo>
                  <a:pt x="11837" y="2290439"/>
                  <a:pt x="5918" y="4572000"/>
                  <a:pt x="0" y="6853561"/>
                </a:cubicBezTo>
                <a:lnTo>
                  <a:pt x="3764132" y="6871317"/>
                </a:lnTo>
                <a:lnTo>
                  <a:pt x="8336132" y="0"/>
                </a:lnTo>
                <a:lnTo>
                  <a:pt x="17755" y="8878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4900F-B215-486A-9CA7-605DB59C6E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5642" y="1104900"/>
            <a:ext cx="5937083" cy="428625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FFCA84E-660C-4108-9CE5-A114542424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0475" y="1104900"/>
            <a:ext cx="4343400" cy="428625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1693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as Blue Half Bar Safe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402B68-5870-4BA9-A849-472C04325316}"/>
              </a:ext>
            </a:extLst>
          </p:cNvPr>
          <p:cNvSpPr/>
          <p:nvPr userDrawn="1"/>
        </p:nvSpPr>
        <p:spPr>
          <a:xfrm>
            <a:off x="0" y="0"/>
            <a:ext cx="12192000" cy="2429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E3520-2DBF-4EC9-8115-E717A93C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4932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A3503E-78B5-431A-A98A-D5BDB456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7666"/>
            <a:ext cx="10515600" cy="311305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07811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as Blue Half Bar Safe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402B68-5870-4BA9-A849-472C04325316}"/>
              </a:ext>
            </a:extLst>
          </p:cNvPr>
          <p:cNvSpPr/>
          <p:nvPr userDrawn="1"/>
        </p:nvSpPr>
        <p:spPr>
          <a:xfrm>
            <a:off x="0" y="0"/>
            <a:ext cx="381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E3520-2DBF-4EC9-8115-E717A93C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2857500" cy="591185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A3503E-78B5-431A-A98A-D5BDB456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714500"/>
            <a:ext cx="6972299" cy="403669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105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WAR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0A383E-1894-4369-870D-2311D0A8F2B9}"/>
              </a:ext>
            </a:extLst>
          </p:cNvPr>
          <p:cNvSpPr/>
          <p:nvPr userDrawn="1"/>
        </p:nvSpPr>
        <p:spPr>
          <a:xfrm>
            <a:off x="10226842" y="5558589"/>
            <a:ext cx="1964841" cy="1299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247E19-87AE-4273-AA4A-E00E33CDB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377" y="0"/>
            <a:ext cx="8445623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58CA055-4793-4F9F-B094-73EEEE2B6442}"/>
              </a:ext>
            </a:extLst>
          </p:cNvPr>
          <p:cNvSpPr/>
          <p:nvPr userDrawn="1"/>
        </p:nvSpPr>
        <p:spPr>
          <a:xfrm>
            <a:off x="-17755" y="-13318"/>
            <a:ext cx="8336132" cy="6871317"/>
          </a:xfrm>
          <a:custGeom>
            <a:avLst/>
            <a:gdLst>
              <a:gd name="connsiteX0" fmla="*/ 17755 w 8336132"/>
              <a:gd name="connsiteY0" fmla="*/ 8878 h 6871317"/>
              <a:gd name="connsiteX1" fmla="*/ 0 w 8336132"/>
              <a:gd name="connsiteY1" fmla="*/ 6853561 h 6871317"/>
              <a:gd name="connsiteX2" fmla="*/ 3764132 w 8336132"/>
              <a:gd name="connsiteY2" fmla="*/ 6871317 h 6871317"/>
              <a:gd name="connsiteX3" fmla="*/ 8336132 w 8336132"/>
              <a:gd name="connsiteY3" fmla="*/ 0 h 6871317"/>
              <a:gd name="connsiteX4" fmla="*/ 17755 w 8336132"/>
              <a:gd name="connsiteY4" fmla="*/ 8878 h 687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132" h="6871317">
                <a:moveTo>
                  <a:pt x="17755" y="8878"/>
                </a:moveTo>
                <a:cubicBezTo>
                  <a:pt x="11837" y="2290439"/>
                  <a:pt x="5918" y="4572000"/>
                  <a:pt x="0" y="6853561"/>
                </a:cubicBezTo>
                <a:lnTo>
                  <a:pt x="3764132" y="6871317"/>
                </a:lnTo>
                <a:lnTo>
                  <a:pt x="8336132" y="0"/>
                </a:lnTo>
                <a:lnTo>
                  <a:pt x="17755" y="8878"/>
                </a:lnTo>
                <a:close/>
              </a:path>
            </a:pathLst>
          </a:custGeom>
          <a:solidFill>
            <a:srgbClr val="051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AAD5E4-0FF4-4988-94CD-8D32BEFD52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1819">
            <a:off x="4804374" y="2320500"/>
            <a:ext cx="2583252" cy="221699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7E3A8B-DD15-48A9-AEFF-FE0AC389F6C0}"/>
              </a:ext>
            </a:extLst>
          </p:cNvPr>
          <p:cNvCxnSpPr/>
          <p:nvPr userDrawn="1"/>
        </p:nvCxnSpPr>
        <p:spPr>
          <a:xfrm flipV="1">
            <a:off x="6525087" y="0"/>
            <a:ext cx="1793290" cy="269881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4A1E9C-3D56-4E7F-9400-7E02AB45DF0E}"/>
              </a:ext>
            </a:extLst>
          </p:cNvPr>
          <p:cNvCxnSpPr>
            <a:cxnSpLocks/>
          </p:cNvCxnSpPr>
          <p:nvPr userDrawn="1"/>
        </p:nvCxnSpPr>
        <p:spPr>
          <a:xfrm flipV="1">
            <a:off x="3746377" y="3670915"/>
            <a:ext cx="2139518" cy="318708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79824B2A-669D-4DA1-BB44-C24EA8E7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82919" cy="3417166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2C59046A-7E1E-446C-85DF-1BEA2B716A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4" y="3782291"/>
            <a:ext cx="2743206" cy="27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569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nsas Blue Half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5B8717-948B-452F-9F7F-B824F531ADF7}"/>
              </a:ext>
            </a:extLst>
          </p:cNvPr>
          <p:cNvSpPr/>
          <p:nvPr userDrawn="1"/>
        </p:nvSpPr>
        <p:spPr>
          <a:xfrm>
            <a:off x="0" y="2771775"/>
            <a:ext cx="12192000" cy="40862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402B68-5870-4BA9-A849-472C04325316}"/>
              </a:ext>
            </a:extLst>
          </p:cNvPr>
          <p:cNvSpPr/>
          <p:nvPr userDrawn="1"/>
        </p:nvSpPr>
        <p:spPr>
          <a:xfrm>
            <a:off x="0" y="0"/>
            <a:ext cx="12192000" cy="2429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E3520-2DBF-4EC9-8115-E717A93C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A3503E-78B5-431A-A98A-D5BDB456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1350"/>
            <a:ext cx="10515600" cy="249555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2023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olid Safe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16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WAR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0A383E-1894-4369-870D-2311D0A8F2B9}"/>
              </a:ext>
            </a:extLst>
          </p:cNvPr>
          <p:cNvSpPr/>
          <p:nvPr userDrawn="1"/>
        </p:nvSpPr>
        <p:spPr>
          <a:xfrm>
            <a:off x="10226842" y="5558589"/>
            <a:ext cx="1964841" cy="1299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yellow flower&#10;&#10;Description automatically generated">
            <a:extLst>
              <a:ext uri="{FF2B5EF4-FFF2-40B4-BE49-F238E27FC236}">
                <a16:creationId xmlns:a16="http://schemas.microsoft.com/office/drawing/2014/main" id="{28DBFC90-893D-4953-977E-DC9CD8979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9653" r="19470" b="5969"/>
          <a:stretch/>
        </p:blipFill>
        <p:spPr>
          <a:xfrm>
            <a:off x="2438401" y="16038"/>
            <a:ext cx="9753600" cy="685800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844553-3D80-4467-81C1-73611A557DEB}"/>
              </a:ext>
            </a:extLst>
          </p:cNvPr>
          <p:cNvSpPr/>
          <p:nvPr userDrawn="1"/>
        </p:nvSpPr>
        <p:spPr>
          <a:xfrm>
            <a:off x="-27401" y="-13317"/>
            <a:ext cx="8336132" cy="6871317"/>
          </a:xfrm>
          <a:custGeom>
            <a:avLst/>
            <a:gdLst>
              <a:gd name="connsiteX0" fmla="*/ 17755 w 8336132"/>
              <a:gd name="connsiteY0" fmla="*/ 8878 h 6871317"/>
              <a:gd name="connsiteX1" fmla="*/ 0 w 8336132"/>
              <a:gd name="connsiteY1" fmla="*/ 6853561 h 6871317"/>
              <a:gd name="connsiteX2" fmla="*/ 3764132 w 8336132"/>
              <a:gd name="connsiteY2" fmla="*/ 6871317 h 6871317"/>
              <a:gd name="connsiteX3" fmla="*/ 8336132 w 8336132"/>
              <a:gd name="connsiteY3" fmla="*/ 0 h 6871317"/>
              <a:gd name="connsiteX4" fmla="*/ 17755 w 8336132"/>
              <a:gd name="connsiteY4" fmla="*/ 8878 h 687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132" h="6871317">
                <a:moveTo>
                  <a:pt x="17755" y="8878"/>
                </a:moveTo>
                <a:cubicBezTo>
                  <a:pt x="11837" y="2290439"/>
                  <a:pt x="5918" y="4572000"/>
                  <a:pt x="0" y="6853561"/>
                </a:cubicBezTo>
                <a:lnTo>
                  <a:pt x="3764132" y="6871317"/>
                </a:lnTo>
                <a:lnTo>
                  <a:pt x="8336132" y="0"/>
                </a:lnTo>
                <a:lnTo>
                  <a:pt x="17755" y="8878"/>
                </a:lnTo>
                <a:close/>
              </a:path>
            </a:pathLst>
          </a:custGeom>
          <a:solidFill>
            <a:srgbClr val="051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13F7C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072F3E-73D4-4F68-AD3E-17E46CD40ED7}"/>
              </a:ext>
            </a:extLst>
          </p:cNvPr>
          <p:cNvCxnSpPr>
            <a:cxnSpLocks/>
          </p:cNvCxnSpPr>
          <p:nvPr userDrawn="1"/>
        </p:nvCxnSpPr>
        <p:spPr>
          <a:xfrm flipV="1">
            <a:off x="3209963" y="2725"/>
            <a:ext cx="5098927" cy="76581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10C79C3-0C29-4F0A-9DC2-DDB139B88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81926" cy="5193464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sign in the dark&#10;&#10;Description automatically generated">
            <a:extLst>
              <a:ext uri="{FF2B5EF4-FFF2-40B4-BE49-F238E27FC236}">
                <a16:creationId xmlns:a16="http://schemas.microsoft.com/office/drawing/2014/main" id="{49DF1191-4DFC-4A51-9113-496CCAC564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406" y="4130832"/>
            <a:ext cx="2746254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Sol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10CD265-8F73-4AC1-80DA-AD93CAD34488}"/>
              </a:ext>
            </a:extLst>
          </p:cNvPr>
          <p:cNvSpPr/>
          <p:nvPr userDrawn="1"/>
        </p:nvSpPr>
        <p:spPr>
          <a:xfrm>
            <a:off x="-22578" y="-13317"/>
            <a:ext cx="8336132" cy="6871317"/>
          </a:xfrm>
          <a:custGeom>
            <a:avLst/>
            <a:gdLst>
              <a:gd name="connsiteX0" fmla="*/ 17755 w 8336132"/>
              <a:gd name="connsiteY0" fmla="*/ 8878 h 6871317"/>
              <a:gd name="connsiteX1" fmla="*/ 0 w 8336132"/>
              <a:gd name="connsiteY1" fmla="*/ 6853561 h 6871317"/>
              <a:gd name="connsiteX2" fmla="*/ 3764132 w 8336132"/>
              <a:gd name="connsiteY2" fmla="*/ 6871317 h 6871317"/>
              <a:gd name="connsiteX3" fmla="*/ 8336132 w 8336132"/>
              <a:gd name="connsiteY3" fmla="*/ 0 h 6871317"/>
              <a:gd name="connsiteX4" fmla="*/ 17755 w 8336132"/>
              <a:gd name="connsiteY4" fmla="*/ 8878 h 687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132" h="6871317">
                <a:moveTo>
                  <a:pt x="17755" y="8878"/>
                </a:moveTo>
                <a:cubicBezTo>
                  <a:pt x="11837" y="2290439"/>
                  <a:pt x="5918" y="4572000"/>
                  <a:pt x="0" y="6853561"/>
                </a:cubicBezTo>
                <a:lnTo>
                  <a:pt x="3764132" y="6871317"/>
                </a:lnTo>
                <a:lnTo>
                  <a:pt x="8336132" y="0"/>
                </a:lnTo>
                <a:lnTo>
                  <a:pt x="17755" y="8878"/>
                </a:lnTo>
                <a:close/>
              </a:path>
            </a:pathLst>
          </a:custGeom>
          <a:solidFill>
            <a:srgbClr val="051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7345FF1-5A20-4F57-AE25-77CE6461DF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246555"/>
            <a:ext cx="11749113" cy="661144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4900F-B215-486A-9CA7-605DB59C6E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9325" y="1104900"/>
            <a:ext cx="4343400" cy="428625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FFCA84E-660C-4108-9CE5-A114542424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0475" y="1104900"/>
            <a:ext cx="4343400" cy="428625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B6A0DFEF-50C4-4B8E-AA2A-698BCBD1D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4378"/>
          <a:stretch/>
        </p:blipFill>
        <p:spPr>
          <a:xfrm>
            <a:off x="10007481" y="5176142"/>
            <a:ext cx="2184519" cy="159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92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D8FBE-B62F-4618-8511-B51571AB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6BA11-081E-408F-A139-24E22A157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4E6D13-C862-4B78-99DA-78D70E88B815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418" y="5884992"/>
            <a:ext cx="1424524" cy="76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0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50" r:id="rId3"/>
    <p:sldLayoutId id="2147483652" r:id="rId4"/>
    <p:sldLayoutId id="2147483654" r:id="rId5"/>
    <p:sldLayoutId id="2147483664" r:id="rId6"/>
    <p:sldLayoutId id="2147483700" r:id="rId7"/>
    <p:sldLayoutId id="2147483702" r:id="rId8"/>
    <p:sldLayoutId id="2147483701" r:id="rId9"/>
    <p:sldLayoutId id="2147483703" r:id="rId10"/>
    <p:sldLayoutId id="2147483704" r:id="rId11"/>
    <p:sldLayoutId id="2147483705" r:id="rId12"/>
    <p:sldLayoutId id="2147483649" r:id="rId13"/>
    <p:sldLayoutId id="2147483651" r:id="rId14"/>
    <p:sldLayoutId id="2147483699" r:id="rId15"/>
    <p:sldLayoutId id="2147483667" r:id="rId16"/>
    <p:sldLayoutId id="2147483697" r:id="rId17"/>
    <p:sldLayoutId id="2147483668" r:id="rId18"/>
    <p:sldLayoutId id="2147483666" r:id="rId19"/>
    <p:sldLayoutId id="2147483665" r:id="rId20"/>
    <p:sldLayoutId id="2147483653" r:id="rId21"/>
    <p:sldLayoutId id="2147483655" r:id="rId22"/>
    <p:sldLayoutId id="2147483660" r:id="rId23"/>
    <p:sldLayoutId id="2147483662" r:id="rId24"/>
    <p:sldLayoutId id="2147483669" r:id="rId25"/>
    <p:sldLayoutId id="2147483698" r:id="rId26"/>
    <p:sldLayoutId id="2147483671" r:id="rId27"/>
    <p:sldLayoutId id="2147483661" r:id="rId28"/>
    <p:sldLayoutId id="2147483663" r:id="rId29"/>
    <p:sldLayoutId id="2147483672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D8FBE-B62F-4618-8511-B51571AB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6BA11-081E-408F-A139-24E22A157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BF0E6137-5ED0-443F-A178-05B5503EE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4378"/>
          <a:stretch/>
        </p:blipFill>
        <p:spPr>
          <a:xfrm>
            <a:off x="10007481" y="5176142"/>
            <a:ext cx="2184519" cy="159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D8FBE-B62F-4618-8511-B51571AB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6BA11-081E-408F-A139-24E22A157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AB980-55AD-4F3C-9494-4420BD3FC59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21" y="5895657"/>
            <a:ext cx="1192357" cy="771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2C257F-1770-4910-8E7F-9E5A6BD5BD5E}"/>
              </a:ext>
            </a:extLst>
          </p:cNvPr>
          <p:cNvSpPr txBox="1"/>
          <p:nvPr userDrawn="1"/>
        </p:nvSpPr>
        <p:spPr>
          <a:xfrm>
            <a:off x="6629400" y="6296025"/>
            <a:ext cx="4000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Kansas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31920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677" r:id="rId3"/>
    <p:sldLayoutId id="2147483681" r:id="rId4"/>
    <p:sldLayoutId id="2147483678" r:id="rId5"/>
    <p:sldLayoutId id="2147483694" r:id="rId6"/>
    <p:sldLayoutId id="2147483706" r:id="rId7"/>
    <p:sldLayoutId id="2147483685" r:id="rId8"/>
    <p:sldLayoutId id="2147483687" r:id="rId9"/>
    <p:sldLayoutId id="214748368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Tod.Salfrank@ks.gov" TargetMode="Externa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assiah.D.Martin@ks.gov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6FDDC8-063A-4EE3-A5E8-658BFCDD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Kansas County Highway Association Annual Meeting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KDOT UPDATE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585B3-293B-436B-913E-77E5076CFD6B}"/>
              </a:ext>
            </a:extLst>
          </p:cNvPr>
          <p:cNvSpPr txBox="1"/>
          <p:nvPr/>
        </p:nvSpPr>
        <p:spPr>
          <a:xfrm>
            <a:off x="7399867" y="6043768"/>
            <a:ext cx="61129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Gotham Book" pitchFamily="50" charset="0"/>
              </a:rPr>
              <a:t>Tod Salfrank, Bureau Chief – Local Projects</a:t>
            </a:r>
          </a:p>
          <a:p>
            <a:r>
              <a:rPr lang="en-US" sz="1800" dirty="0">
                <a:solidFill>
                  <a:schemeClr val="accent4"/>
                </a:solidFill>
                <a:cs typeface="Gotham Book" pitchFamily="50" charset="0"/>
              </a:rPr>
              <a:t>Kansas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64851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9AFD1-BEE3-489E-B98F-3B70D08F55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298"/>
            <a:ext cx="1083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Pre-project Certification Program</a:t>
            </a:r>
            <a:endParaRPr lang="en-ID" sz="4000" b="1" dirty="0"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2E591-D4F0-4C57-84C5-4C231F2EAE4F}"/>
              </a:ext>
            </a:extLst>
          </p:cNvPr>
          <p:cNvSpPr txBox="1"/>
          <p:nvPr/>
        </p:nvSpPr>
        <p:spPr>
          <a:xfrm>
            <a:off x="838200" y="1849783"/>
            <a:ext cx="9397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Must be completed by current staff member in position of “responsible charge”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Must be renewed every three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Projects will not be programmed until completed</a:t>
            </a:r>
          </a:p>
          <a:p>
            <a:pPr lvl="1"/>
            <a:endParaRPr lang="en-ID" sz="2800" dirty="0">
              <a:cs typeface="Arial" panose="020B0604020202020204" pitchFamily="34" charset="0"/>
            </a:endParaRPr>
          </a:p>
          <a:p>
            <a:endParaRPr lang="en-ID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8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9AFD1-BEE3-489E-B98F-3B70D08F55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298"/>
            <a:ext cx="1083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>
                <a:cs typeface="Arial" panose="020B0604020202020204" pitchFamily="34" charset="0"/>
              </a:rPr>
              <a:t>NEPA Bat </a:t>
            </a:r>
            <a:r>
              <a:rPr lang="en-ID" sz="4000" b="1" dirty="0"/>
              <a:t>Update</a:t>
            </a:r>
            <a:endParaRPr lang="en-ID" sz="4000" b="1" dirty="0"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2E591-D4F0-4C57-84C5-4C231F2EAE4F}"/>
              </a:ext>
            </a:extLst>
          </p:cNvPr>
          <p:cNvSpPr txBox="1"/>
          <p:nvPr/>
        </p:nvSpPr>
        <p:spPr>
          <a:xfrm>
            <a:off x="838200" y="1849783"/>
            <a:ext cx="93974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No clear direction from USFW on requirements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Upcoming Projects – to expedite NEPA clearance, you may be asked to remove or trim trees in project area to 3 feet prior to April 1 each year.  Otherwise, contractor will not be able to remove until November.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Sites will be reviewed at Field Check for bat habitat or presence.  This is affecting timelines for NEPA Clearance as well.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04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9AFD1-BEE3-489E-B98F-3B70D08F55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298"/>
            <a:ext cx="1083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Planning Request for Information</a:t>
            </a:r>
            <a:endParaRPr lang="en-ID" sz="4000" b="1" dirty="0"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2E591-D4F0-4C57-84C5-4C231F2EAE4F}"/>
              </a:ext>
            </a:extLst>
          </p:cNvPr>
          <p:cNvSpPr txBox="1"/>
          <p:nvPr/>
        </p:nvSpPr>
        <p:spPr>
          <a:xfrm>
            <a:off x="838200" y="1849783"/>
            <a:ext cx="9397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Planning has sent out (is sending) requests for counties to provide pavement types for all roads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Review Functional Class for accuracy at same time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This is required for Kansas to stay in compliance for federal aid.</a:t>
            </a:r>
          </a:p>
          <a:p>
            <a:endParaRPr lang="en-ID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60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9AFD1-BEE3-489E-B98F-3B70D08F55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298"/>
            <a:ext cx="1083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1AEF0DB-7D6D-4A9A-8BD3-83F9DB6AB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088" y="24860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B2520E-14E4-4F1F-B432-791EB306E005}"/>
              </a:ext>
            </a:extLst>
          </p:cNvPr>
          <p:cNvSpPr txBox="1"/>
          <p:nvPr/>
        </p:nvSpPr>
        <p:spPr>
          <a:xfrm>
            <a:off x="1995854" y="1789063"/>
            <a:ext cx="8809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Tod Salfrank, Chief</a:t>
            </a:r>
          </a:p>
          <a:p>
            <a:r>
              <a:rPr lang="en-US" sz="4800" dirty="0"/>
              <a:t>KDOT-Bureau of Local Projects</a:t>
            </a:r>
          </a:p>
          <a:p>
            <a:r>
              <a:rPr lang="en-US" sz="4800" dirty="0">
                <a:hlinkClick r:id="rId2"/>
              </a:rPr>
              <a:t>Tod.Salfrank@ks.gov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922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2B2520E-14E4-4F1F-B432-791EB306E005}"/>
              </a:ext>
            </a:extLst>
          </p:cNvPr>
          <p:cNvSpPr txBox="1"/>
          <p:nvPr/>
        </p:nvSpPr>
        <p:spPr>
          <a:xfrm>
            <a:off x="3464293" y="2943225"/>
            <a:ext cx="5263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Thank  you!!</a:t>
            </a:r>
          </a:p>
        </p:txBody>
      </p:sp>
    </p:spTree>
    <p:extLst>
      <p:ext uri="{BB962C8B-B14F-4D97-AF65-F5344CB8AC3E}">
        <p14:creationId xmlns:p14="http://schemas.microsoft.com/office/powerpoint/2010/main" val="386076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9AFD1-BEE3-489E-B98F-3B70D08F55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298"/>
            <a:ext cx="1083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>
                <a:cs typeface="Arial" panose="020B0604020202020204" pitchFamily="34" charset="0"/>
              </a:rPr>
              <a:t>Personnel Changes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359C05-FB1C-4770-B885-8FDF4DDA48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588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dirty="0" err="1">
                <a:cs typeface="Arial" panose="020B0604020202020204" pitchFamily="34" charset="0"/>
              </a:rPr>
              <a:t>Kassiah</a:t>
            </a:r>
            <a:r>
              <a:rPr lang="en-ID" sz="4000" dirty="0">
                <a:cs typeface="Arial" panose="020B0604020202020204" pitchFamily="34" charset="0"/>
              </a:rPr>
              <a:t> Martin, Senior Admin Assistant</a:t>
            </a:r>
          </a:p>
          <a:p>
            <a:pPr lvl="1"/>
            <a:r>
              <a:rPr lang="en-ID" dirty="0">
                <a:cs typeface="Arial" panose="020B0604020202020204" pitchFamily="34" charset="0"/>
              </a:rPr>
              <a:t>replacing Kathryn Waters</a:t>
            </a:r>
          </a:p>
          <a:p>
            <a:pPr lvl="1"/>
            <a:endParaRPr lang="en-ID" dirty="0">
              <a:cs typeface="Arial" panose="020B0604020202020204" pitchFamily="34" charset="0"/>
            </a:endParaRPr>
          </a:p>
          <a:p>
            <a:pPr lvl="1"/>
            <a:endParaRPr lang="en-ID" dirty="0"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ID" sz="4000">
                <a:cs typeface="Arial" panose="020B0604020202020204" pitchFamily="34" charset="0"/>
                <a:hlinkClick r:id="rId2"/>
              </a:rPr>
              <a:t>Kassiah.D.Martin</a:t>
            </a:r>
            <a:r>
              <a:rPr lang="en-ID" sz="4000" dirty="0">
                <a:cs typeface="Arial" panose="020B0604020202020204" pitchFamily="34" charset="0"/>
                <a:hlinkClick r:id="rId2"/>
              </a:rPr>
              <a:t>@ks.gov</a:t>
            </a:r>
            <a:endParaRPr lang="en-ID" sz="4000" dirty="0"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ID" sz="4000" dirty="0">
                <a:cs typeface="Arial" panose="020B0604020202020204" pitchFamily="34" charset="0"/>
              </a:rPr>
              <a:t>(785) 296-3861</a:t>
            </a:r>
          </a:p>
          <a:p>
            <a:endParaRPr lang="en-ID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9AFD1-BEE3-489E-B98F-3B70D08F55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298"/>
            <a:ext cx="1083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>
                <a:cs typeface="Arial" panose="020B0604020202020204" pitchFamily="34" charset="0"/>
              </a:rPr>
              <a:t>Project Schedules</a:t>
            </a:r>
          </a:p>
        </p:txBody>
      </p:sp>
      <p:pic>
        <p:nvPicPr>
          <p:cNvPr id="3" name="Picture 2" descr="A white board with writing on it&#10;&#10;Description automatically generated">
            <a:extLst>
              <a:ext uri="{FF2B5EF4-FFF2-40B4-BE49-F238E27FC236}">
                <a16:creationId xmlns:a16="http://schemas.microsoft.com/office/drawing/2014/main" id="{8386F7D7-D7A8-ADE7-27AC-5C8F615F4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8410" y="2057118"/>
            <a:ext cx="5486721" cy="411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9AFD1-BEE3-489E-B98F-3B70D08F55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298"/>
            <a:ext cx="1083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>
                <a:cs typeface="Arial" panose="020B0604020202020204" pitchFamily="34" charset="0"/>
              </a:rPr>
              <a:t>Project Schedules (</a:t>
            </a:r>
            <a:r>
              <a:rPr lang="en-ID" sz="4000" b="1" dirty="0" err="1">
                <a:cs typeface="Arial" panose="020B0604020202020204" pitchFamily="34" charset="0"/>
              </a:rPr>
              <a:t>Con’t</a:t>
            </a:r>
            <a:r>
              <a:rPr lang="en-ID" sz="4000" b="1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2E591-D4F0-4C57-84C5-4C231F2EAE4F}"/>
              </a:ext>
            </a:extLst>
          </p:cNvPr>
          <p:cNvSpPr txBox="1"/>
          <p:nvPr/>
        </p:nvSpPr>
        <p:spPr>
          <a:xfrm>
            <a:off x="838200" y="1914104"/>
            <a:ext cx="939747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400" dirty="0">
                <a:cs typeface="Arial" panose="020B0604020202020204" pitchFamily="34" charset="0"/>
              </a:rPr>
              <a:t>Projects are Locally owned – These are YOUR projects, not KDOT’s. Keeping on track is your responsibility.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400" dirty="0">
                <a:cs typeface="Arial" panose="020B0604020202020204" pitchFamily="34" charset="0"/>
              </a:rPr>
              <a:t>Months with a lot of projects in the letting tend to get higher bids.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400" dirty="0">
                <a:cs typeface="Arial" panose="020B0604020202020204" pitchFamily="34" charset="0"/>
              </a:rPr>
              <a:t>Kansas receives a finite amount of Federal $ available to spend each year, and they expire on Sept. 30 of that year.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400" dirty="0">
                <a:cs typeface="Arial" panose="020B0604020202020204" pitchFamily="34" charset="0"/>
              </a:rPr>
              <a:t>If your project does not get let in the year it was programmed for: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D" sz="2400" dirty="0">
                <a:cs typeface="Arial" panose="020B0604020202020204" pitchFamily="34" charset="0"/>
              </a:rPr>
              <a:t>KDOT has to find a place to spend the Federal $.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D" sz="2400" dirty="0">
                <a:cs typeface="Arial" panose="020B0604020202020204" pitchFamily="34" charset="0"/>
              </a:rPr>
              <a:t>KDOT has to find Fed $ from the next year in order to allow you to do your project.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1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9AFD1-BEE3-489E-B98F-3B70D08F55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298"/>
            <a:ext cx="1083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>
                <a:cs typeface="Arial" panose="020B0604020202020204" pitchFamily="34" charset="0"/>
              </a:rPr>
              <a:t>KLIP Tool Update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2E591-D4F0-4C57-84C5-4C231F2EAE4F}"/>
              </a:ext>
            </a:extLst>
          </p:cNvPr>
          <p:cNvSpPr txBox="1"/>
          <p:nvPr/>
        </p:nvSpPr>
        <p:spPr>
          <a:xfrm>
            <a:off x="1078230" y="1647024"/>
            <a:ext cx="93974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Moving to KDOT server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Update of 2021 and 2022 County Engineer Report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Update Bridge Data to 2022 FHWA submittal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Improved functionality on both Historic Data Viewing and Scenario Planner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Should be in place later this summer</a:t>
            </a:r>
          </a:p>
        </p:txBody>
      </p:sp>
    </p:spTree>
    <p:extLst>
      <p:ext uri="{BB962C8B-B14F-4D97-AF65-F5344CB8AC3E}">
        <p14:creationId xmlns:p14="http://schemas.microsoft.com/office/powerpoint/2010/main" val="81620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9AFD1-BEE3-489E-B98F-3B70D08F55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298"/>
            <a:ext cx="1083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>
                <a:cs typeface="Arial" panose="020B0604020202020204" pitchFamily="34" charset="0"/>
              </a:rPr>
              <a:t>Bridge Inspection Updates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2E591-D4F0-4C57-84C5-4C231F2EAE4F}"/>
              </a:ext>
            </a:extLst>
          </p:cNvPr>
          <p:cNvSpPr txBox="1"/>
          <p:nvPr/>
        </p:nvSpPr>
        <p:spPr>
          <a:xfrm>
            <a:off x="838200" y="1475574"/>
            <a:ext cx="9397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Electronic Bridge Inspection (EBI) Active June 3, 2024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Meet future requirements for BRM 7.0 and SNBI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Field Testing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Training for inspectors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Bridge Inspection portal will be “READ ONLY”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Can be used to get past inspection documents such as pictures, Load Rating Summary sheets, Scour Critical information, etc. prior to going to field.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ID" sz="2800" dirty="0">
              <a:cs typeface="Arial" panose="020B0604020202020204" pitchFamily="34" charset="0"/>
            </a:endParaRPr>
          </a:p>
          <a:p>
            <a:endParaRPr lang="en-ID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9AFD1-BEE3-489E-B98F-3B70D08F55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298"/>
            <a:ext cx="1083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>
                <a:cs typeface="Arial" panose="020B0604020202020204" pitchFamily="34" charset="0"/>
              </a:rPr>
              <a:t>FFE Updates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2E591-D4F0-4C57-84C5-4C231F2EAE4F}"/>
              </a:ext>
            </a:extLst>
          </p:cNvPr>
          <p:cNvSpPr txBox="1"/>
          <p:nvPr/>
        </p:nvSpPr>
        <p:spPr>
          <a:xfrm>
            <a:off x="838200" y="2058504"/>
            <a:ext cx="93974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2024 FFE documents have been sent!!!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Remember:  Due to increased Off-System Bridge Program (per federal requirements) FFE amounts Are lower beginning this year!</a:t>
            </a:r>
          </a:p>
          <a:p>
            <a:endParaRPr lang="en-ID" sz="2800" dirty="0"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Kimberly Marotta is still the FFE Program Manager</a:t>
            </a:r>
          </a:p>
          <a:p>
            <a:endParaRPr lang="en-ID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4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9AFD1-BEE3-489E-B98F-3B70D08F55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298"/>
            <a:ext cx="1083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>
                <a:cs typeface="Arial" panose="020B0604020202020204" pitchFamily="34" charset="0"/>
              </a:rPr>
              <a:t>Bridge Program Updates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2E591-D4F0-4C57-84C5-4C231F2EAE4F}"/>
              </a:ext>
            </a:extLst>
          </p:cNvPr>
          <p:cNvSpPr txBox="1"/>
          <p:nvPr/>
        </p:nvSpPr>
        <p:spPr>
          <a:xfrm>
            <a:off x="838200" y="2058504"/>
            <a:ext cx="93974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2026 Off-System Bridge and 2025 KLBIP will be funded at about the same levels as previous year.  Call for applications are out!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Guidelines did not change!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28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Get you applications turned in now!!!</a:t>
            </a:r>
          </a:p>
          <a:p>
            <a:endParaRPr lang="en-ID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75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9AFD1-BEE3-489E-B98F-3B70D08F55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298"/>
            <a:ext cx="1083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>
                <a:cs typeface="Arial" panose="020B0604020202020204" pitchFamily="34" charset="0"/>
              </a:rPr>
              <a:t>HRRR Updates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2E591-D4F0-4C57-84C5-4C231F2EAE4F}"/>
              </a:ext>
            </a:extLst>
          </p:cNvPr>
          <p:cNvSpPr txBox="1"/>
          <p:nvPr/>
        </p:nvSpPr>
        <p:spPr>
          <a:xfrm>
            <a:off x="838200" y="2058504"/>
            <a:ext cx="93974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FFY 2025 selection process complete</a:t>
            </a:r>
          </a:p>
          <a:p>
            <a:endParaRPr lang="en-ID" sz="28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cs typeface="Arial" panose="020B0604020202020204" pitchFamily="34" charset="0"/>
              </a:rPr>
              <a:t>Announcement coming soon!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ID" sz="2800" dirty="0">
              <a:cs typeface="Arial" panose="020B0604020202020204" pitchFamily="34" charset="0"/>
            </a:endParaRPr>
          </a:p>
          <a:p>
            <a:endParaRPr lang="en-ID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847691"/>
      </p:ext>
    </p:extLst>
  </p:cSld>
  <p:clrMapOvr>
    <a:masterClrMapping/>
  </p:clrMapOvr>
</p:sld>
</file>

<file path=ppt/theme/theme1.xml><?xml version="1.0" encoding="utf-8"?>
<a:theme xmlns:a="http://schemas.openxmlformats.org/drawingml/2006/main" name="KDOT Logo-Themed Slides">
  <a:themeElements>
    <a:clrScheme name="Custom 1">
      <a:dk1>
        <a:srgbClr val="000000"/>
      </a:dk1>
      <a:lt1>
        <a:sysClr val="window" lastClr="FFFFFF"/>
      </a:lt1>
      <a:dk2>
        <a:srgbClr val="093A73"/>
      </a:dk2>
      <a:lt2>
        <a:srgbClr val="FFFBF2"/>
      </a:lt2>
      <a:accent1>
        <a:srgbClr val="002569"/>
      </a:accent1>
      <a:accent2>
        <a:srgbClr val="F1AD02"/>
      </a:accent2>
      <a:accent3>
        <a:srgbClr val="F2C879"/>
      </a:accent3>
      <a:accent4>
        <a:srgbClr val="F2F2F2"/>
      </a:accent4>
      <a:accent5>
        <a:srgbClr val="D9E6FF"/>
      </a:accent5>
      <a:accent6>
        <a:srgbClr val="B3A486"/>
      </a:accent6>
      <a:hlink>
        <a:srgbClr val="002569"/>
      </a:hlink>
      <a:folHlink>
        <a:srgbClr val="F1AD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DOT Logo-Themed Slides">
  <a:themeElements>
    <a:clrScheme name="Custom 1">
      <a:dk1>
        <a:srgbClr val="000000"/>
      </a:dk1>
      <a:lt1>
        <a:sysClr val="window" lastClr="FFFFFF"/>
      </a:lt1>
      <a:dk2>
        <a:srgbClr val="093A73"/>
      </a:dk2>
      <a:lt2>
        <a:srgbClr val="FFFBF2"/>
      </a:lt2>
      <a:accent1>
        <a:srgbClr val="002569"/>
      </a:accent1>
      <a:accent2>
        <a:srgbClr val="F1AD02"/>
      </a:accent2>
      <a:accent3>
        <a:srgbClr val="F2C879"/>
      </a:accent3>
      <a:accent4>
        <a:srgbClr val="F2F2F2"/>
      </a:accent4>
      <a:accent5>
        <a:srgbClr val="D9E6FF"/>
      </a:accent5>
      <a:accent6>
        <a:srgbClr val="B3A486"/>
      </a:accent6>
      <a:hlink>
        <a:srgbClr val="002569"/>
      </a:hlink>
      <a:folHlink>
        <a:srgbClr val="F1AD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fety First Logo-Themed Slides">
  <a:themeElements>
    <a:clrScheme name="Custom 1">
      <a:dk1>
        <a:srgbClr val="000000"/>
      </a:dk1>
      <a:lt1>
        <a:sysClr val="window" lastClr="FFFFFF"/>
      </a:lt1>
      <a:dk2>
        <a:srgbClr val="093A73"/>
      </a:dk2>
      <a:lt2>
        <a:srgbClr val="FFFBF2"/>
      </a:lt2>
      <a:accent1>
        <a:srgbClr val="002569"/>
      </a:accent1>
      <a:accent2>
        <a:srgbClr val="F1AD02"/>
      </a:accent2>
      <a:accent3>
        <a:srgbClr val="F2C879"/>
      </a:accent3>
      <a:accent4>
        <a:srgbClr val="F2F2F2"/>
      </a:accent4>
      <a:accent5>
        <a:srgbClr val="D9E6FF"/>
      </a:accent5>
      <a:accent6>
        <a:srgbClr val="B3A486"/>
      </a:accent6>
      <a:hlink>
        <a:srgbClr val="002569"/>
      </a:hlink>
      <a:folHlink>
        <a:srgbClr val="F1AD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520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Gotham Book</vt:lpstr>
      <vt:lpstr>Interstate-Regular</vt:lpstr>
      <vt:lpstr>KDOT Logo-Themed Slides</vt:lpstr>
      <vt:lpstr>1_KDOT Logo-Themed Slides</vt:lpstr>
      <vt:lpstr>Safety First Logo-Themed Slides</vt:lpstr>
      <vt:lpstr>Kansas County Highway Association Annual Meeting  KDOT UPDATE</vt:lpstr>
      <vt:lpstr>Personnel Changes</vt:lpstr>
      <vt:lpstr>Project Schedules</vt:lpstr>
      <vt:lpstr>Project Schedules (Con’t)</vt:lpstr>
      <vt:lpstr>KLIP Tool Update</vt:lpstr>
      <vt:lpstr>Bridge Inspection Updates</vt:lpstr>
      <vt:lpstr>FFE Updates</vt:lpstr>
      <vt:lpstr>Bridge Program Updates</vt:lpstr>
      <vt:lpstr>HRRR Updates</vt:lpstr>
      <vt:lpstr>Pre-project Certification Program</vt:lpstr>
      <vt:lpstr>NEPA Bat Update</vt:lpstr>
      <vt:lpstr>Planning Request for Information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Melton [KDOT]</dc:creator>
  <cp:lastModifiedBy>Tod Salfrank [KDOT]</cp:lastModifiedBy>
  <cp:revision>102</cp:revision>
  <cp:lastPrinted>2020-01-30T21:01:20Z</cp:lastPrinted>
  <dcterms:created xsi:type="dcterms:W3CDTF">2019-12-06T15:12:18Z</dcterms:created>
  <dcterms:modified xsi:type="dcterms:W3CDTF">2024-04-30T18:54:07Z</dcterms:modified>
</cp:coreProperties>
</file>